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 Critical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Might as well learn ‘</a:t>
            </a:r>
            <a:r>
              <a:rPr lang="en-US" dirty="0" err="1" smtClean="0"/>
              <a:t>em</a:t>
            </a:r>
            <a:r>
              <a:rPr lang="en-US" dirty="0" smtClean="0"/>
              <a:t>, so you know what I’m talking about.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71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the subject performs the action or vice versa; active/passive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896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the verb is used; indicative, subjunctive,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5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verbs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typical rules for conjugation; m, o, s, t, </a:t>
            </a:r>
            <a:r>
              <a:rPr lang="en-US" dirty="0" err="1"/>
              <a:t>mus</a:t>
            </a:r>
            <a:r>
              <a:rPr lang="en-US" dirty="0"/>
              <a:t>, tis, </a:t>
            </a:r>
            <a:r>
              <a:rPr lang="en-US" dirty="0" err="1"/>
              <a:t>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7577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follow the typical rules for conjugation; </a:t>
            </a:r>
            <a:r>
              <a:rPr lang="en-US" dirty="0" err="1"/>
              <a:t>esse</a:t>
            </a:r>
            <a:r>
              <a:rPr lang="en-US" dirty="0"/>
              <a:t>, posse, nolo, </a:t>
            </a:r>
            <a:r>
              <a:rPr lang="en-US" dirty="0" err="1"/>
              <a:t>volo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6550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Latin in terms of English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70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 built by reader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81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perspective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0640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endings that show the part of speech for a noun; Nominative, Genitive, etc.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23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the personal ending to a verb</a:t>
            </a:r>
          </a:p>
          <a:p>
            <a:r>
              <a:rPr lang="en-US" dirty="0"/>
              <a:t>(</a:t>
            </a:r>
            <a:r>
              <a:rPr lang="en-US" dirty="0" err="1"/>
              <a:t>amare</a:t>
            </a:r>
            <a:r>
              <a:rPr lang="en-US" dirty="0"/>
              <a:t>- re) + s = </a:t>
            </a:r>
            <a:r>
              <a:rPr lang="en-US" dirty="0" err="1"/>
              <a:t>amas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060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of verbs that dictates the ending changes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216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 personal ending to a noun according to its part of speech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9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declension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of nouns that dictates ending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1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cognate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 that come unchanged into English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1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masculine, feminine, neutral; gender associated with a 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01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many; singular/plural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3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 tense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verb happens; past, present, future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672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</TotalTime>
  <Words>203</Words>
  <Application>Microsoft Macintosh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Inkwell</vt:lpstr>
      <vt:lpstr>16 Critical Terms</vt:lpstr>
      <vt:lpstr>conjugate </vt:lpstr>
      <vt:lpstr>conjugation </vt:lpstr>
      <vt:lpstr>decline </vt:lpstr>
      <vt:lpstr>declension </vt:lpstr>
      <vt:lpstr>cognate </vt:lpstr>
      <vt:lpstr>gender </vt:lpstr>
      <vt:lpstr>number </vt:lpstr>
      <vt:lpstr>verb tense </vt:lpstr>
      <vt:lpstr>voice </vt:lpstr>
      <vt:lpstr>mood </vt:lpstr>
      <vt:lpstr>regular verbs </vt:lpstr>
      <vt:lpstr>irregular verbs </vt:lpstr>
      <vt:lpstr>translate </vt:lpstr>
      <vt:lpstr>interpret </vt:lpstr>
      <vt:lpstr>person </vt:lpstr>
      <vt:lpstr>case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Critical Terms</dc:title>
  <dc:creator>Teacher</dc:creator>
  <cp:lastModifiedBy>Teacher</cp:lastModifiedBy>
  <cp:revision>1</cp:revision>
  <dcterms:created xsi:type="dcterms:W3CDTF">2016-08-16T16:55:45Z</dcterms:created>
  <dcterms:modified xsi:type="dcterms:W3CDTF">2016-08-16T17:02:26Z</dcterms:modified>
</cp:coreProperties>
</file>