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12 Vocabulary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“No, really, I do this thing where I just look at the words before the quiz and it totally works.”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8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2262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Epistula</a:t>
            </a:r>
            <a:r>
              <a:rPr lang="en-US" dirty="0"/>
              <a:t>, </a:t>
            </a:r>
            <a:r>
              <a:rPr lang="en-US" dirty="0" err="1"/>
              <a:t>epistulae</a:t>
            </a:r>
            <a:r>
              <a:rPr lang="en-US" dirty="0"/>
              <a:t>, f. - letter</a:t>
            </a:r>
          </a:p>
          <a:p>
            <a:pPr lvl="0"/>
            <a:r>
              <a:rPr lang="en-US" dirty="0" err="1"/>
              <a:t>Flamma</a:t>
            </a:r>
            <a:r>
              <a:rPr lang="en-US" dirty="0"/>
              <a:t>, </a:t>
            </a:r>
            <a:r>
              <a:rPr lang="en-US" dirty="0" err="1"/>
              <a:t>flammae</a:t>
            </a:r>
            <a:r>
              <a:rPr lang="en-US" dirty="0"/>
              <a:t>, f. - flame</a:t>
            </a:r>
          </a:p>
          <a:p>
            <a:pPr lvl="0"/>
            <a:r>
              <a:rPr lang="en-US" dirty="0"/>
              <a:t>Fundus, </a:t>
            </a:r>
            <a:r>
              <a:rPr lang="en-US" dirty="0" err="1"/>
              <a:t>ī</a:t>
            </a:r>
            <a:r>
              <a:rPr lang="en-US" dirty="0"/>
              <a:t>, m. - farm</a:t>
            </a:r>
          </a:p>
          <a:p>
            <a:pPr lvl="0"/>
            <a:r>
              <a:rPr lang="en-US" dirty="0" err="1"/>
              <a:t>mōns</a:t>
            </a:r>
            <a:r>
              <a:rPr lang="en-US" dirty="0"/>
              <a:t>, </a:t>
            </a:r>
            <a:r>
              <a:rPr lang="en-US" dirty="0" err="1"/>
              <a:t>mōntis</a:t>
            </a:r>
            <a:r>
              <a:rPr lang="en-US" dirty="0"/>
              <a:t>, m. - mountain</a:t>
            </a:r>
          </a:p>
          <a:p>
            <a:pPr lvl="0"/>
            <a:r>
              <a:rPr lang="en-US" dirty="0" err="1"/>
              <a:t>Templum</a:t>
            </a:r>
            <a:r>
              <a:rPr lang="en-US" dirty="0"/>
              <a:t>, </a:t>
            </a:r>
            <a:r>
              <a:rPr lang="en-US" dirty="0" err="1"/>
              <a:t>templī</a:t>
            </a:r>
            <a:r>
              <a:rPr lang="en-US" dirty="0"/>
              <a:t>, n. - temple </a:t>
            </a:r>
          </a:p>
          <a:p>
            <a:pPr lvl="0"/>
            <a:r>
              <a:rPr lang="en-US" dirty="0"/>
              <a:t>Terra, terrae, f. – ground, 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3613" cy="5302326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Āmittō</a:t>
            </a:r>
            <a:r>
              <a:rPr lang="en-US" dirty="0"/>
              <a:t>, </a:t>
            </a:r>
            <a:r>
              <a:rPr lang="en-US" dirty="0" err="1"/>
              <a:t>āmittere</a:t>
            </a:r>
            <a:r>
              <a:rPr lang="en-US" dirty="0"/>
              <a:t>, </a:t>
            </a:r>
            <a:r>
              <a:rPr lang="en-US" dirty="0" err="1"/>
              <a:t>āmīsī</a:t>
            </a:r>
            <a:r>
              <a:rPr lang="en-US" dirty="0"/>
              <a:t>, </a:t>
            </a:r>
            <a:r>
              <a:rPr lang="en-US" dirty="0" err="1"/>
              <a:t>āmissus</a:t>
            </a:r>
            <a:r>
              <a:rPr lang="en-US" dirty="0"/>
              <a:t> - lose</a:t>
            </a:r>
          </a:p>
          <a:p>
            <a:pPr lvl="0"/>
            <a:r>
              <a:rPr lang="en-US" dirty="0" err="1"/>
              <a:t>Compleō</a:t>
            </a:r>
            <a:r>
              <a:rPr lang="en-US" dirty="0"/>
              <a:t>, </a:t>
            </a:r>
            <a:r>
              <a:rPr lang="en-US" dirty="0" err="1"/>
              <a:t>complēre</a:t>
            </a:r>
            <a:r>
              <a:rPr lang="en-US" dirty="0"/>
              <a:t>, </a:t>
            </a:r>
            <a:r>
              <a:rPr lang="en-US" dirty="0" err="1"/>
              <a:t>complēvī</a:t>
            </a:r>
            <a:r>
              <a:rPr lang="en-US" dirty="0"/>
              <a:t>, </a:t>
            </a:r>
            <a:r>
              <a:rPr lang="en-US" dirty="0" err="1"/>
              <a:t>complētus</a:t>
            </a:r>
            <a:r>
              <a:rPr lang="en-US" dirty="0"/>
              <a:t> - fill</a:t>
            </a:r>
          </a:p>
          <a:p>
            <a:pPr lvl="0"/>
            <a:r>
              <a:rPr lang="en-US" dirty="0" err="1"/>
              <a:t>Custōdiō</a:t>
            </a:r>
            <a:r>
              <a:rPr lang="en-US" dirty="0"/>
              <a:t>, </a:t>
            </a:r>
            <a:r>
              <a:rPr lang="en-US" dirty="0" err="1"/>
              <a:t>custōdīre</a:t>
            </a:r>
            <a:r>
              <a:rPr lang="en-US" dirty="0"/>
              <a:t>, </a:t>
            </a:r>
            <a:r>
              <a:rPr lang="en-US" dirty="0" err="1"/>
              <a:t>custōdīvī</a:t>
            </a:r>
            <a:r>
              <a:rPr lang="en-US" dirty="0"/>
              <a:t>, </a:t>
            </a:r>
            <a:r>
              <a:rPr lang="en-US" dirty="0" err="1"/>
              <a:t>custōdītus</a:t>
            </a:r>
            <a:r>
              <a:rPr lang="en-US" dirty="0"/>
              <a:t> - guard </a:t>
            </a:r>
          </a:p>
          <a:p>
            <a:pPr lvl="0"/>
            <a:r>
              <a:rPr lang="en-US" dirty="0" err="1"/>
              <a:t>Fugiō</a:t>
            </a:r>
            <a:r>
              <a:rPr lang="en-US" dirty="0"/>
              <a:t>, </a:t>
            </a:r>
            <a:r>
              <a:rPr lang="en-US" dirty="0" err="1"/>
              <a:t>fugere</a:t>
            </a:r>
            <a:r>
              <a:rPr lang="en-US" dirty="0"/>
              <a:t>, </a:t>
            </a:r>
            <a:r>
              <a:rPr lang="en-US" dirty="0" err="1"/>
              <a:t>fūgī</a:t>
            </a:r>
            <a:r>
              <a:rPr lang="en-US" dirty="0"/>
              <a:t>, </a:t>
            </a:r>
            <a:r>
              <a:rPr lang="en-US" dirty="0" err="1"/>
              <a:t>fugitus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flee</a:t>
            </a:r>
          </a:p>
          <a:p>
            <a:pPr lvl="0"/>
            <a:r>
              <a:rPr lang="en-US" dirty="0" err="1"/>
              <a:t>I</a:t>
            </a:r>
            <a:r>
              <a:rPr lang="en-US" dirty="0" err="1" smtClean="0"/>
              <a:t>aceō</a:t>
            </a:r>
            <a:r>
              <a:rPr lang="en-US" dirty="0"/>
              <a:t>, </a:t>
            </a:r>
            <a:r>
              <a:rPr lang="en-US" dirty="0" err="1"/>
              <a:t>iacēre</a:t>
            </a:r>
            <a:r>
              <a:rPr lang="en-US" dirty="0"/>
              <a:t>, </a:t>
            </a:r>
            <a:r>
              <a:rPr lang="en-US" dirty="0" err="1"/>
              <a:t>iacuī</a:t>
            </a:r>
            <a:r>
              <a:rPr lang="en-US" dirty="0"/>
              <a:t>, </a:t>
            </a:r>
            <a:r>
              <a:rPr lang="en-US" dirty="0" err="1"/>
              <a:t>iacitūrus</a:t>
            </a:r>
            <a:r>
              <a:rPr lang="en-US" dirty="0"/>
              <a:t> – lie down </a:t>
            </a:r>
          </a:p>
          <a:p>
            <a:pPr lvl="0"/>
            <a:r>
              <a:rPr lang="en-US" dirty="0" err="1"/>
              <a:t>M</a:t>
            </a:r>
            <a:r>
              <a:rPr lang="en-US" dirty="0" err="1" smtClean="0"/>
              <a:t>ittō</a:t>
            </a:r>
            <a:r>
              <a:rPr lang="en-US" dirty="0"/>
              <a:t>, </a:t>
            </a:r>
            <a:r>
              <a:rPr lang="en-US" dirty="0" err="1"/>
              <a:t>mittere</a:t>
            </a:r>
            <a:r>
              <a:rPr lang="en-US" dirty="0"/>
              <a:t>, </a:t>
            </a:r>
            <a:r>
              <a:rPr lang="en-US" dirty="0" err="1"/>
              <a:t>mīsī</a:t>
            </a:r>
            <a:r>
              <a:rPr lang="en-US" dirty="0"/>
              <a:t>, missus - send</a:t>
            </a:r>
          </a:p>
          <a:p>
            <a:pPr lvl="0"/>
            <a:r>
              <a:rPr lang="en-US" dirty="0" err="1"/>
              <a:t>Sentiō</a:t>
            </a:r>
            <a:r>
              <a:rPr lang="en-US" dirty="0"/>
              <a:t>, </a:t>
            </a:r>
            <a:r>
              <a:rPr lang="en-US" dirty="0" err="1"/>
              <a:t>sentīre</a:t>
            </a:r>
            <a:r>
              <a:rPr lang="en-US" dirty="0"/>
              <a:t>, </a:t>
            </a:r>
            <a:r>
              <a:rPr lang="en-US" dirty="0" err="1"/>
              <a:t>sēnsī</a:t>
            </a:r>
            <a:r>
              <a:rPr lang="en-US" dirty="0"/>
              <a:t>, </a:t>
            </a:r>
            <a:r>
              <a:rPr lang="en-US" dirty="0" err="1"/>
              <a:t>sēnsus</a:t>
            </a:r>
            <a:r>
              <a:rPr lang="en-US" dirty="0"/>
              <a:t> - feel</a:t>
            </a:r>
          </a:p>
          <a:p>
            <a:pPr lvl="0"/>
            <a:r>
              <a:rPr lang="en-US" dirty="0" err="1"/>
              <a:t>Timeō</a:t>
            </a:r>
            <a:r>
              <a:rPr lang="en-US" dirty="0"/>
              <a:t>, </a:t>
            </a:r>
            <a:r>
              <a:rPr lang="en-US" dirty="0" err="1"/>
              <a:t>timēre</a:t>
            </a:r>
            <a:r>
              <a:rPr lang="en-US" dirty="0"/>
              <a:t>, </a:t>
            </a:r>
            <a:r>
              <a:rPr lang="en-US" dirty="0" err="1"/>
              <a:t>timuī</a:t>
            </a:r>
            <a:r>
              <a:rPr lang="en-US" dirty="0"/>
              <a:t>, ------  – fear, be afraid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0667"/>
            <a:ext cx="7313613" cy="5277333"/>
          </a:xfrm>
        </p:spPr>
        <p:txBody>
          <a:bodyPr>
            <a:normAutofit/>
          </a:bodyPr>
          <a:lstStyle/>
          <a:p>
            <a:r>
              <a:rPr lang="en-US" dirty="0"/>
              <a:t>Adjectives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mirabilis, -e – marvelous, strange, </a:t>
            </a:r>
            <a:r>
              <a:rPr lang="en-US" dirty="0" smtClean="0"/>
              <a:t>wonderful</a:t>
            </a:r>
            <a:r>
              <a:rPr lang="en-US" dirty="0"/>
              <a:t> </a:t>
            </a:r>
          </a:p>
          <a:p>
            <a:r>
              <a:rPr lang="en-US" dirty="0"/>
              <a:t>Adverbs: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ortiter</a:t>
            </a:r>
            <a:r>
              <a:rPr lang="en-US" dirty="0" smtClean="0"/>
              <a:t> – </a:t>
            </a:r>
            <a:r>
              <a:rPr lang="en-US" dirty="0"/>
              <a:t>bravely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rustrā</a:t>
            </a:r>
            <a:r>
              <a:rPr lang="en-US" dirty="0" smtClean="0"/>
              <a:t> </a:t>
            </a:r>
            <a:r>
              <a:rPr lang="en-US" dirty="0"/>
              <a:t>– in vain</a:t>
            </a:r>
          </a:p>
          <a:p>
            <a:pPr lvl="1"/>
            <a:r>
              <a:rPr lang="en-US" dirty="0" err="1"/>
              <a:t>iam</a:t>
            </a:r>
            <a:r>
              <a:rPr lang="en-US" dirty="0"/>
              <a:t> – already, now</a:t>
            </a:r>
          </a:p>
          <a:p>
            <a:pPr lvl="1"/>
            <a:r>
              <a:rPr lang="en-US" dirty="0" err="1"/>
              <a:t>igitur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therefore</a:t>
            </a:r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ptimē</a:t>
            </a:r>
            <a:r>
              <a:rPr lang="en-US" dirty="0" smtClean="0"/>
              <a:t> </a:t>
            </a:r>
            <a:r>
              <a:rPr lang="en-US" dirty="0"/>
              <a:t>– very well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aene</a:t>
            </a:r>
            <a:r>
              <a:rPr lang="en-US" dirty="0" smtClean="0"/>
              <a:t> – </a:t>
            </a:r>
            <a:r>
              <a:rPr lang="en-US" dirty="0"/>
              <a:t>almost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andem </a:t>
            </a:r>
            <a:r>
              <a:rPr lang="en-US" dirty="0"/>
              <a:t>- finally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94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</TotalTime>
  <Words>175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Stage 12 Vocabulary </vt:lpstr>
      <vt:lpstr>Nouns</vt:lpstr>
      <vt:lpstr>Verbs</vt:lpstr>
      <vt:lpstr>Misc.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12 Vocabulary </dc:title>
  <dc:creator>Teacher</dc:creator>
  <cp:lastModifiedBy>Teacher</cp:lastModifiedBy>
  <cp:revision>2</cp:revision>
  <dcterms:created xsi:type="dcterms:W3CDTF">2015-02-27T19:17:25Z</dcterms:created>
  <dcterms:modified xsi:type="dcterms:W3CDTF">2016-07-18T17:51:07Z</dcterms:modified>
</cp:coreProperties>
</file>