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13 Vocabulary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 minutes, every night. C’mon, it’s good for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8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722629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Aedificium</a:t>
            </a:r>
            <a:r>
              <a:rPr lang="en-US" dirty="0"/>
              <a:t>, </a:t>
            </a:r>
            <a:r>
              <a:rPr lang="en-US" dirty="0" err="1"/>
              <a:t>aedificī</a:t>
            </a:r>
            <a:r>
              <a:rPr lang="en-US" dirty="0"/>
              <a:t>, n. </a:t>
            </a:r>
            <a:r>
              <a:rPr lang="en-US" dirty="0" smtClean="0"/>
              <a:t>– </a:t>
            </a:r>
            <a:r>
              <a:rPr lang="en-US" dirty="0"/>
              <a:t>building</a:t>
            </a:r>
          </a:p>
          <a:p>
            <a:pPr lvl="0"/>
            <a:r>
              <a:rPr lang="en-US" dirty="0" err="1" smtClean="0"/>
              <a:t>Custōs</a:t>
            </a:r>
            <a:r>
              <a:rPr lang="en-US" dirty="0"/>
              <a:t>, </a:t>
            </a:r>
            <a:r>
              <a:rPr lang="en-US" dirty="0" err="1"/>
              <a:t>custōdis</a:t>
            </a:r>
            <a:r>
              <a:rPr lang="en-US" dirty="0"/>
              <a:t>, m. </a:t>
            </a:r>
            <a:r>
              <a:rPr lang="en-US" dirty="0" smtClean="0"/>
              <a:t>– </a:t>
            </a:r>
            <a:r>
              <a:rPr lang="en-US" dirty="0"/>
              <a:t>guard</a:t>
            </a:r>
          </a:p>
          <a:p>
            <a:pPr lvl="0"/>
            <a:r>
              <a:rPr lang="en-US" dirty="0" smtClean="0"/>
              <a:t>Vita</a:t>
            </a:r>
            <a:r>
              <a:rPr lang="en-US" dirty="0"/>
              <a:t>, vitae, f. -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1"/>
            <a:ext cx="7313613" cy="5302326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Adveniō</a:t>
            </a:r>
            <a:r>
              <a:rPr lang="en-US" dirty="0"/>
              <a:t>, </a:t>
            </a:r>
            <a:r>
              <a:rPr lang="en-US" dirty="0" err="1"/>
              <a:t>advenīre</a:t>
            </a:r>
            <a:r>
              <a:rPr lang="en-US" dirty="0"/>
              <a:t>, </a:t>
            </a:r>
            <a:r>
              <a:rPr lang="en-US" dirty="0" err="1"/>
              <a:t>advēnī</a:t>
            </a:r>
            <a:r>
              <a:rPr lang="en-US" dirty="0"/>
              <a:t>, </a:t>
            </a:r>
            <a:r>
              <a:rPr lang="en-US" dirty="0" err="1"/>
              <a:t>adventūrus</a:t>
            </a:r>
            <a:r>
              <a:rPr lang="en-US" dirty="0"/>
              <a:t> - arrive</a:t>
            </a:r>
          </a:p>
          <a:p>
            <a:pPr lvl="0"/>
            <a:r>
              <a:rPr lang="en-US" dirty="0" err="1"/>
              <a:t>Cantō</a:t>
            </a:r>
            <a:r>
              <a:rPr lang="en-US" dirty="0"/>
              <a:t>, </a:t>
            </a:r>
            <a:r>
              <a:rPr lang="en-US" dirty="0" err="1"/>
              <a:t>cantāre</a:t>
            </a:r>
            <a:r>
              <a:rPr lang="en-US" dirty="0"/>
              <a:t>, </a:t>
            </a:r>
            <a:r>
              <a:rPr lang="en-US" dirty="0" err="1"/>
              <a:t>cantāvī</a:t>
            </a:r>
            <a:r>
              <a:rPr lang="en-US" dirty="0"/>
              <a:t>, </a:t>
            </a:r>
            <a:r>
              <a:rPr lang="en-US" dirty="0" err="1"/>
              <a:t>cantātus</a:t>
            </a:r>
            <a:r>
              <a:rPr lang="en-US" dirty="0"/>
              <a:t> - sing</a:t>
            </a:r>
          </a:p>
          <a:p>
            <a:pPr lvl="0"/>
            <a:r>
              <a:rPr lang="en-US" dirty="0" err="1"/>
              <a:t>Dīcō</a:t>
            </a:r>
            <a:r>
              <a:rPr lang="en-US" dirty="0"/>
              <a:t>, </a:t>
            </a:r>
            <a:r>
              <a:rPr lang="en-US" dirty="0" err="1"/>
              <a:t>dīcere</a:t>
            </a:r>
            <a:r>
              <a:rPr lang="en-US" dirty="0"/>
              <a:t>, </a:t>
            </a:r>
            <a:r>
              <a:rPr lang="en-US" dirty="0" err="1"/>
              <a:t>dīxī</a:t>
            </a:r>
            <a:r>
              <a:rPr lang="en-US" dirty="0"/>
              <a:t>, </a:t>
            </a:r>
            <a:r>
              <a:rPr lang="en-US" dirty="0" err="1"/>
              <a:t>dictus</a:t>
            </a:r>
            <a:r>
              <a:rPr lang="en-US" dirty="0"/>
              <a:t> - say</a:t>
            </a:r>
          </a:p>
          <a:p>
            <a:pPr lvl="0"/>
            <a:r>
              <a:rPr lang="en-US" dirty="0" err="1"/>
              <a:t>Excitō</a:t>
            </a:r>
            <a:r>
              <a:rPr lang="en-US" dirty="0"/>
              <a:t>, </a:t>
            </a:r>
            <a:r>
              <a:rPr lang="en-US" dirty="0" err="1"/>
              <a:t>excitāre</a:t>
            </a:r>
            <a:r>
              <a:rPr lang="en-US" dirty="0"/>
              <a:t>, </a:t>
            </a:r>
            <a:r>
              <a:rPr lang="en-US" dirty="0" err="1"/>
              <a:t>excitāvī</a:t>
            </a:r>
            <a:r>
              <a:rPr lang="en-US" dirty="0"/>
              <a:t>, </a:t>
            </a:r>
            <a:r>
              <a:rPr lang="en-US" dirty="0" err="1"/>
              <a:t>excitātus</a:t>
            </a:r>
            <a:r>
              <a:rPr lang="en-US" dirty="0"/>
              <a:t> – arouse, wake up</a:t>
            </a:r>
          </a:p>
          <a:p>
            <a:pPr lvl="0"/>
            <a:r>
              <a:rPr lang="en-US" dirty="0" err="1"/>
              <a:t>Interficiō</a:t>
            </a:r>
            <a:r>
              <a:rPr lang="en-US" dirty="0"/>
              <a:t>, </a:t>
            </a:r>
            <a:r>
              <a:rPr lang="en-US" dirty="0" err="1"/>
              <a:t>interficere</a:t>
            </a:r>
            <a:r>
              <a:rPr lang="en-US" dirty="0"/>
              <a:t>, </a:t>
            </a:r>
            <a:r>
              <a:rPr lang="en-US" dirty="0" err="1"/>
              <a:t>interfēcī</a:t>
            </a:r>
            <a:r>
              <a:rPr lang="en-US" dirty="0"/>
              <a:t>, </a:t>
            </a:r>
            <a:r>
              <a:rPr lang="en-US" dirty="0" err="1"/>
              <a:t>interfectus</a:t>
            </a:r>
            <a:r>
              <a:rPr lang="en-US" dirty="0"/>
              <a:t> - kill</a:t>
            </a:r>
          </a:p>
          <a:p>
            <a:pPr lvl="0"/>
            <a:r>
              <a:rPr lang="en-US" dirty="0" err="1"/>
              <a:t>Nōlō</a:t>
            </a:r>
            <a:r>
              <a:rPr lang="en-US" dirty="0"/>
              <a:t>, </a:t>
            </a:r>
            <a:r>
              <a:rPr lang="en-US" dirty="0" err="1"/>
              <a:t>nōlle</a:t>
            </a:r>
            <a:r>
              <a:rPr lang="en-US" dirty="0"/>
              <a:t>, </a:t>
            </a:r>
            <a:r>
              <a:rPr lang="en-US" dirty="0" err="1"/>
              <a:t>nōluī</a:t>
            </a:r>
            <a:r>
              <a:rPr lang="en-US" dirty="0"/>
              <a:t> - do not want, refuse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77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1"/>
            <a:ext cx="7313613" cy="530232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Possum, posse, </a:t>
            </a:r>
            <a:r>
              <a:rPr lang="en-US" dirty="0" err="1"/>
              <a:t>potuī</a:t>
            </a:r>
            <a:r>
              <a:rPr lang="en-US" dirty="0"/>
              <a:t> - be able, can</a:t>
            </a:r>
          </a:p>
          <a:p>
            <a:pPr lvl="0"/>
            <a:r>
              <a:rPr lang="en-US" dirty="0" err="1"/>
              <a:t>Retineō</a:t>
            </a:r>
            <a:r>
              <a:rPr lang="en-US" dirty="0"/>
              <a:t>, </a:t>
            </a:r>
            <a:r>
              <a:rPr lang="en-US" dirty="0" err="1"/>
              <a:t>retinēre</a:t>
            </a:r>
            <a:r>
              <a:rPr lang="en-US" dirty="0"/>
              <a:t>, </a:t>
            </a:r>
            <a:r>
              <a:rPr lang="en-US" dirty="0" err="1"/>
              <a:t>retinuī</a:t>
            </a:r>
            <a:r>
              <a:rPr lang="en-US" dirty="0"/>
              <a:t>, </a:t>
            </a:r>
            <a:r>
              <a:rPr lang="en-US" dirty="0" err="1"/>
              <a:t>retentus</a:t>
            </a:r>
            <a:r>
              <a:rPr lang="en-US" dirty="0"/>
              <a:t> - keep</a:t>
            </a:r>
          </a:p>
          <a:p>
            <a:pPr lvl="0"/>
            <a:r>
              <a:rPr lang="en-US" dirty="0" err="1"/>
              <a:t>Ruō</a:t>
            </a:r>
            <a:r>
              <a:rPr lang="en-US" dirty="0"/>
              <a:t>, </a:t>
            </a:r>
            <a:r>
              <a:rPr lang="en-US" dirty="0" err="1"/>
              <a:t>ruere</a:t>
            </a:r>
            <a:r>
              <a:rPr lang="en-US" dirty="0"/>
              <a:t>, </a:t>
            </a:r>
            <a:r>
              <a:rPr lang="en-US" dirty="0" err="1"/>
              <a:t>ruī</a:t>
            </a:r>
            <a:r>
              <a:rPr lang="en-US" dirty="0"/>
              <a:t>, </a:t>
            </a:r>
            <a:r>
              <a:rPr lang="en-US" dirty="0" err="1"/>
              <a:t>rutus</a:t>
            </a:r>
            <a:r>
              <a:rPr lang="en-US" dirty="0"/>
              <a:t> - rush</a:t>
            </a:r>
          </a:p>
          <a:p>
            <a:pPr lvl="0"/>
            <a:r>
              <a:rPr lang="en-US" dirty="0" err="1"/>
              <a:t>Trahō</a:t>
            </a:r>
            <a:r>
              <a:rPr lang="en-US" dirty="0"/>
              <a:t>, </a:t>
            </a:r>
            <a:r>
              <a:rPr lang="en-US" dirty="0" err="1"/>
              <a:t>trahere</a:t>
            </a:r>
            <a:r>
              <a:rPr lang="en-US" dirty="0"/>
              <a:t>, </a:t>
            </a:r>
            <a:r>
              <a:rPr lang="en-US" dirty="0" err="1"/>
              <a:t>traxī</a:t>
            </a:r>
            <a:r>
              <a:rPr lang="en-US" dirty="0"/>
              <a:t>, </a:t>
            </a:r>
            <a:r>
              <a:rPr lang="en-US" dirty="0" err="1"/>
              <a:t>tractus</a:t>
            </a:r>
            <a:r>
              <a:rPr lang="en-US" dirty="0"/>
              <a:t> – drag, draw</a:t>
            </a:r>
          </a:p>
          <a:p>
            <a:pPr lvl="0"/>
            <a:r>
              <a:rPr lang="en-US" dirty="0" err="1"/>
              <a:t>Volō</a:t>
            </a:r>
            <a:r>
              <a:rPr lang="en-US" dirty="0"/>
              <a:t>, </a:t>
            </a:r>
            <a:r>
              <a:rPr lang="en-US" dirty="0" err="1"/>
              <a:t>velle</a:t>
            </a:r>
            <a:r>
              <a:rPr lang="en-US" dirty="0"/>
              <a:t>, </a:t>
            </a:r>
            <a:r>
              <a:rPr lang="en-US" dirty="0" err="1"/>
              <a:t>voluī</a:t>
            </a:r>
            <a:r>
              <a:rPr lang="en-US" dirty="0"/>
              <a:t> - wish, want</a:t>
            </a:r>
          </a:p>
          <a:p>
            <a:pPr lvl="0"/>
            <a:r>
              <a:rPr lang="en-US" dirty="0" err="1"/>
              <a:t>Vulnerō</a:t>
            </a:r>
            <a:r>
              <a:rPr lang="en-US" dirty="0"/>
              <a:t>, </a:t>
            </a:r>
            <a:r>
              <a:rPr lang="en-US" dirty="0" err="1"/>
              <a:t>vulnerāre</a:t>
            </a:r>
            <a:r>
              <a:rPr lang="en-US" dirty="0"/>
              <a:t>, </a:t>
            </a:r>
            <a:r>
              <a:rPr lang="en-US" dirty="0" err="1"/>
              <a:t>vulnerāvī</a:t>
            </a:r>
            <a:r>
              <a:rPr lang="en-US" dirty="0"/>
              <a:t>, </a:t>
            </a:r>
            <a:r>
              <a:rPr lang="en-US" dirty="0" err="1"/>
              <a:t>vulnerātus</a:t>
            </a:r>
            <a:r>
              <a:rPr lang="en-US" dirty="0"/>
              <a:t> - wound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13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0667"/>
            <a:ext cx="7313613" cy="5277333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Aeger</a:t>
            </a:r>
            <a:r>
              <a:rPr lang="en-US" dirty="0"/>
              <a:t>, </a:t>
            </a:r>
            <a:r>
              <a:rPr lang="en-US" dirty="0" err="1"/>
              <a:t>aegra</a:t>
            </a:r>
            <a:r>
              <a:rPr lang="en-US" dirty="0"/>
              <a:t>, </a:t>
            </a:r>
            <a:r>
              <a:rPr lang="en-US" dirty="0" err="1"/>
              <a:t>aegrum</a:t>
            </a:r>
            <a:r>
              <a:rPr lang="en-US" dirty="0"/>
              <a:t> - sick</a:t>
            </a:r>
            <a:endParaRPr lang="en-US" sz="2000" dirty="0"/>
          </a:p>
          <a:p>
            <a:pPr lvl="0"/>
            <a:r>
              <a:rPr lang="en-US" dirty="0"/>
              <a:t>Alter, </a:t>
            </a:r>
            <a:r>
              <a:rPr lang="en-US" dirty="0" err="1"/>
              <a:t>altera</a:t>
            </a:r>
            <a:r>
              <a:rPr lang="en-US" dirty="0"/>
              <a:t>, </a:t>
            </a:r>
            <a:r>
              <a:rPr lang="en-US" dirty="0" err="1"/>
              <a:t>alterum</a:t>
            </a:r>
            <a:r>
              <a:rPr lang="en-US" dirty="0"/>
              <a:t> – the other, the second</a:t>
            </a:r>
            <a:endParaRPr lang="en-US" sz="2000" dirty="0"/>
          </a:p>
          <a:p>
            <a:pPr lvl="0"/>
            <a:r>
              <a:rPr lang="en-US" dirty="0" err="1"/>
              <a:t>Cēterī</a:t>
            </a:r>
            <a:r>
              <a:rPr lang="en-US" dirty="0"/>
              <a:t>, </a:t>
            </a:r>
            <a:r>
              <a:rPr lang="en-US" dirty="0" err="1"/>
              <a:t>cēterae</a:t>
            </a:r>
            <a:r>
              <a:rPr lang="en-US" dirty="0"/>
              <a:t>, </a:t>
            </a:r>
            <a:r>
              <a:rPr lang="en-US" dirty="0" err="1"/>
              <a:t>cētera</a:t>
            </a:r>
            <a:r>
              <a:rPr lang="en-US" dirty="0"/>
              <a:t> – the others, the rest</a:t>
            </a:r>
            <a:endParaRPr lang="en-US" sz="2000" dirty="0"/>
          </a:p>
          <a:p>
            <a:pPr lvl="0"/>
            <a:r>
              <a:rPr lang="en-US" dirty="0" err="1"/>
              <a:t>Fessus</a:t>
            </a:r>
            <a:r>
              <a:rPr lang="en-US" dirty="0"/>
              <a:t>, </a:t>
            </a:r>
            <a:r>
              <a:rPr lang="en-US" dirty="0" err="1"/>
              <a:t>fessa</a:t>
            </a:r>
            <a:r>
              <a:rPr lang="en-US" dirty="0"/>
              <a:t>, </a:t>
            </a:r>
            <a:r>
              <a:rPr lang="en-US" dirty="0" err="1"/>
              <a:t>fessum</a:t>
            </a:r>
            <a:r>
              <a:rPr lang="en-US" dirty="0"/>
              <a:t> - tired</a:t>
            </a:r>
            <a:endParaRPr lang="en-US" sz="2000" dirty="0"/>
          </a:p>
          <a:p>
            <a:pPr lvl="0"/>
            <a:r>
              <a:rPr lang="en-US" dirty="0"/>
              <a:t>Novus, nova, </a:t>
            </a:r>
            <a:r>
              <a:rPr lang="en-US" dirty="0" err="1"/>
              <a:t>novum</a:t>
            </a:r>
            <a:r>
              <a:rPr lang="en-US" dirty="0"/>
              <a:t> - New</a:t>
            </a:r>
            <a:endParaRPr lang="en-US" sz="2000" dirty="0"/>
          </a:p>
          <a:p>
            <a:pPr lvl="0"/>
            <a:r>
              <a:rPr lang="en-US" dirty="0" err="1"/>
              <a:t>Nullus</a:t>
            </a:r>
            <a:r>
              <a:rPr lang="en-US" dirty="0"/>
              <a:t>, </a:t>
            </a:r>
            <a:r>
              <a:rPr lang="en-US" dirty="0" err="1"/>
              <a:t>nulla</a:t>
            </a:r>
            <a:r>
              <a:rPr lang="en-US" dirty="0"/>
              <a:t>, </a:t>
            </a:r>
            <a:r>
              <a:rPr lang="en-US" dirty="0" err="1"/>
              <a:t>nullum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/>
              <a:t>none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8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0667"/>
            <a:ext cx="7313613" cy="5277333"/>
          </a:xfrm>
        </p:spPr>
        <p:txBody>
          <a:bodyPr>
            <a:normAutofit/>
          </a:bodyPr>
          <a:lstStyle/>
          <a:p>
            <a:r>
              <a:rPr lang="en-US" dirty="0"/>
              <a:t>Interjections:</a:t>
            </a:r>
          </a:p>
          <a:p>
            <a:pPr lvl="1"/>
            <a:r>
              <a:rPr lang="en-US" dirty="0" err="1"/>
              <a:t>Ita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- yes</a:t>
            </a:r>
          </a:p>
          <a:p>
            <a:r>
              <a:rPr lang="en-US" dirty="0"/>
              <a:t>Pronouns:</a:t>
            </a:r>
          </a:p>
          <a:p>
            <a:pPr lvl="1"/>
            <a:r>
              <a:rPr lang="en-US" dirty="0" err="1"/>
              <a:t>Sē</a:t>
            </a:r>
            <a:r>
              <a:rPr lang="en-US" dirty="0"/>
              <a:t> – himself, herself, itself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94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293</TotalTime>
  <Words>227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Inkwell</vt:lpstr>
      <vt:lpstr>Stage 13 Vocabulary </vt:lpstr>
      <vt:lpstr>Nouns</vt:lpstr>
      <vt:lpstr>Verbs</vt:lpstr>
      <vt:lpstr>Verbs</vt:lpstr>
      <vt:lpstr>Adjectives</vt:lpstr>
      <vt:lpstr>Misc.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12 Vocabulary </dc:title>
  <dc:creator>Teacher</dc:creator>
  <cp:lastModifiedBy>Teacher</cp:lastModifiedBy>
  <cp:revision>5</cp:revision>
  <dcterms:created xsi:type="dcterms:W3CDTF">2015-02-27T19:17:25Z</dcterms:created>
  <dcterms:modified xsi:type="dcterms:W3CDTF">2016-07-18T17:52:49Z</dcterms:modified>
</cp:coreProperties>
</file>