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14 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 go on and learn the principal parts.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1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Aula, </a:t>
            </a:r>
            <a:r>
              <a:rPr lang="en-US" dirty="0" err="1"/>
              <a:t>aulae</a:t>
            </a:r>
            <a:r>
              <a:rPr lang="en-US" dirty="0"/>
              <a:t>, f. - palace</a:t>
            </a:r>
          </a:p>
          <a:p>
            <a:pPr lvl="0"/>
            <a:r>
              <a:rPr lang="en-US" dirty="0"/>
              <a:t>Deus, </a:t>
            </a:r>
            <a:r>
              <a:rPr lang="en-US" dirty="0" err="1"/>
              <a:t>deī</a:t>
            </a:r>
            <a:r>
              <a:rPr lang="en-US" dirty="0"/>
              <a:t>, m. </a:t>
            </a:r>
            <a:r>
              <a:rPr lang="en-US" dirty="0" smtClean="0"/>
              <a:t>– </a:t>
            </a:r>
            <a:r>
              <a:rPr lang="en-US" dirty="0"/>
              <a:t>god</a:t>
            </a:r>
          </a:p>
          <a:p>
            <a:pPr lvl="0"/>
            <a:r>
              <a:rPr lang="en-US" dirty="0" err="1" smtClean="0"/>
              <a:t>Donum</a:t>
            </a:r>
            <a:r>
              <a:rPr lang="en-US" dirty="0"/>
              <a:t>, </a:t>
            </a:r>
            <a:r>
              <a:rPr lang="en-US" dirty="0" err="1"/>
              <a:t>donī</a:t>
            </a:r>
            <a:r>
              <a:rPr lang="en-US" dirty="0"/>
              <a:t>, n. - gift</a:t>
            </a:r>
          </a:p>
          <a:p>
            <a:pPr lvl="0"/>
            <a:r>
              <a:rPr lang="en-US" dirty="0" err="1"/>
              <a:t>Marītus</a:t>
            </a:r>
            <a:r>
              <a:rPr lang="en-US" dirty="0"/>
              <a:t>, </a:t>
            </a:r>
            <a:r>
              <a:rPr lang="en-US" dirty="0" err="1"/>
              <a:t>marītī</a:t>
            </a:r>
            <a:r>
              <a:rPr lang="en-US" dirty="0"/>
              <a:t>, m. - husband</a:t>
            </a:r>
          </a:p>
          <a:p>
            <a:pPr lvl="0"/>
            <a:r>
              <a:rPr lang="en-US" dirty="0"/>
              <a:t>Rex, </a:t>
            </a:r>
            <a:r>
              <a:rPr lang="en-US" dirty="0" err="1"/>
              <a:t>regis</a:t>
            </a:r>
            <a:r>
              <a:rPr lang="en-US" dirty="0"/>
              <a:t>, m. - 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8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Deleō</a:t>
            </a:r>
            <a:r>
              <a:rPr lang="en-US" dirty="0"/>
              <a:t>, </a:t>
            </a:r>
            <a:r>
              <a:rPr lang="en-US" dirty="0" err="1"/>
              <a:t>delēre</a:t>
            </a:r>
            <a:r>
              <a:rPr lang="en-US" dirty="0"/>
              <a:t>, </a:t>
            </a:r>
            <a:r>
              <a:rPr lang="en-US" dirty="0" err="1"/>
              <a:t>delēvī</a:t>
            </a:r>
            <a:r>
              <a:rPr lang="en-US" dirty="0"/>
              <a:t>, </a:t>
            </a:r>
            <a:r>
              <a:rPr lang="en-US" dirty="0" err="1"/>
              <a:t>delētus</a:t>
            </a:r>
            <a:r>
              <a:rPr lang="en-US" dirty="0"/>
              <a:t> – destroy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7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043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Attonitus</a:t>
            </a:r>
            <a:r>
              <a:rPr lang="en-US" dirty="0"/>
              <a:t>, </a:t>
            </a:r>
            <a:r>
              <a:rPr lang="en-US" dirty="0" err="1"/>
              <a:t>attonita</a:t>
            </a:r>
            <a:r>
              <a:rPr lang="en-US" dirty="0"/>
              <a:t>, </a:t>
            </a:r>
            <a:r>
              <a:rPr lang="en-US" dirty="0" err="1"/>
              <a:t>attonitum</a:t>
            </a:r>
            <a:r>
              <a:rPr lang="en-US" dirty="0"/>
              <a:t> – astonished, fascinated</a:t>
            </a:r>
          </a:p>
          <a:p>
            <a:pPr lvl="0"/>
            <a:r>
              <a:rPr lang="en-US" dirty="0" err="1"/>
              <a:t>Decōrus</a:t>
            </a:r>
            <a:r>
              <a:rPr lang="en-US" dirty="0"/>
              <a:t>, </a:t>
            </a:r>
            <a:r>
              <a:rPr lang="en-US" dirty="0" err="1"/>
              <a:t>decōra</a:t>
            </a:r>
            <a:r>
              <a:rPr lang="en-US" dirty="0"/>
              <a:t>, </a:t>
            </a:r>
            <a:r>
              <a:rPr lang="en-US" dirty="0" err="1"/>
              <a:t>decōrum</a:t>
            </a:r>
            <a:r>
              <a:rPr lang="en-US" dirty="0"/>
              <a:t> - proper</a:t>
            </a:r>
          </a:p>
          <a:p>
            <a:pPr lvl="0"/>
            <a:r>
              <a:rPr lang="en-US" dirty="0" err="1"/>
              <a:t>Difficilis</a:t>
            </a:r>
            <a:r>
              <a:rPr lang="en-US" dirty="0"/>
              <a:t>, </a:t>
            </a:r>
            <a:r>
              <a:rPr lang="en-US" dirty="0" err="1"/>
              <a:t>difficilis</a:t>
            </a:r>
            <a:r>
              <a:rPr lang="en-US" dirty="0"/>
              <a:t>, </a:t>
            </a:r>
            <a:r>
              <a:rPr lang="en-US" dirty="0" err="1"/>
              <a:t>difficile</a:t>
            </a:r>
            <a:r>
              <a:rPr lang="en-US" dirty="0"/>
              <a:t> – difficult, hard</a:t>
            </a:r>
          </a:p>
          <a:p>
            <a:pPr lvl="0"/>
            <a:r>
              <a:rPr lang="en-US" dirty="0" smtClean="0"/>
              <a:t>Fidelis</a:t>
            </a:r>
            <a:r>
              <a:rPr lang="en-US" dirty="0"/>
              <a:t>, fidelis, </a:t>
            </a:r>
            <a:r>
              <a:rPr lang="en-US" dirty="0" err="1"/>
              <a:t>fidele</a:t>
            </a:r>
            <a:r>
              <a:rPr lang="en-US" dirty="0"/>
              <a:t> – loyal, faithful</a:t>
            </a:r>
          </a:p>
          <a:p>
            <a:pPr lvl="0"/>
            <a:r>
              <a:rPr lang="en-US" dirty="0" err="1"/>
              <a:t>Necesse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6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043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Cotidiē</a:t>
            </a:r>
            <a:r>
              <a:rPr lang="en-US" dirty="0"/>
              <a:t> - daily</a:t>
            </a:r>
          </a:p>
          <a:p>
            <a:pPr lvl="0"/>
            <a:r>
              <a:rPr lang="en-US" dirty="0" err="1"/>
              <a:t>Diligenter</a:t>
            </a:r>
            <a:r>
              <a:rPr lang="en-US" dirty="0"/>
              <a:t> – carefully, diligently</a:t>
            </a:r>
          </a:p>
          <a:p>
            <a:pPr lvl="0"/>
            <a:r>
              <a:rPr lang="en-US" dirty="0" err="1"/>
              <a:t>Ubi</a:t>
            </a:r>
            <a:r>
              <a:rPr lang="en-US" dirty="0"/>
              <a:t> – when, 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043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Aliquid</a:t>
            </a:r>
            <a:r>
              <a:rPr lang="en-US" dirty="0"/>
              <a:t> - something</a:t>
            </a:r>
          </a:p>
          <a:p>
            <a:pPr lvl="0"/>
            <a:r>
              <a:rPr lang="en-US" dirty="0"/>
              <a:t>Ipse, </a:t>
            </a:r>
            <a:r>
              <a:rPr lang="en-US" dirty="0" err="1"/>
              <a:t>ipsa</a:t>
            </a:r>
            <a:r>
              <a:rPr lang="en-US" dirty="0"/>
              <a:t>, </a:t>
            </a:r>
            <a:r>
              <a:rPr lang="en-US" dirty="0" err="1"/>
              <a:t>ipsum</a:t>
            </a:r>
            <a:r>
              <a:rPr lang="en-US" dirty="0"/>
              <a:t> – he himself, she herself, it itself</a:t>
            </a:r>
          </a:p>
          <a:p>
            <a:pPr lvl="0"/>
            <a:r>
              <a:rPr lang="en-US" dirty="0" err="1"/>
              <a:t>Iste</a:t>
            </a:r>
            <a:r>
              <a:rPr lang="en-US" dirty="0"/>
              <a:t>, </a:t>
            </a:r>
            <a:r>
              <a:rPr lang="en-US" dirty="0" err="1"/>
              <a:t>ista</a:t>
            </a:r>
            <a:r>
              <a:rPr lang="en-US" dirty="0"/>
              <a:t>, </a:t>
            </a:r>
            <a:r>
              <a:rPr lang="en-US" dirty="0" err="1"/>
              <a:t>istud</a:t>
            </a:r>
            <a:r>
              <a:rPr lang="en-US" dirty="0"/>
              <a:t> – that of yours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8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0433"/>
          </a:xfrm>
        </p:spPr>
        <p:txBody>
          <a:bodyPr>
            <a:normAutofit/>
          </a:bodyPr>
          <a:lstStyle/>
          <a:p>
            <a:r>
              <a:rPr lang="en-US" dirty="0"/>
              <a:t>Prepositions:</a:t>
            </a:r>
          </a:p>
          <a:p>
            <a:pPr lvl="1"/>
            <a:r>
              <a:rPr lang="en-US" dirty="0" err="1"/>
              <a:t>Apud</a:t>
            </a:r>
            <a:r>
              <a:rPr lang="en-US" dirty="0"/>
              <a:t> (+ACC)– at the house of</a:t>
            </a:r>
          </a:p>
          <a:p>
            <a:r>
              <a:rPr lang="en-US" dirty="0"/>
              <a:t>Conjunctions:</a:t>
            </a:r>
          </a:p>
          <a:p>
            <a:pPr lvl="1"/>
            <a:r>
              <a:rPr lang="en-US" dirty="0" err="1"/>
              <a:t>Num</a:t>
            </a:r>
            <a:r>
              <a:rPr lang="en-US" dirty="0"/>
              <a:t> – surely not…?</a:t>
            </a:r>
          </a:p>
          <a:p>
            <a:pPr lvl="1"/>
            <a:r>
              <a:rPr lang="en-US" dirty="0" err="1"/>
              <a:t>Quamquam</a:t>
            </a:r>
            <a:r>
              <a:rPr lang="en-US" dirty="0"/>
              <a:t> – although 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que</a:t>
            </a:r>
            <a:r>
              <a:rPr lang="en-US" dirty="0"/>
              <a:t> – 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58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</TotalTime>
  <Words>171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Stage 14 Vocabulary </vt:lpstr>
      <vt:lpstr>Nouns</vt:lpstr>
      <vt:lpstr>Verbs</vt:lpstr>
      <vt:lpstr>Adjectives</vt:lpstr>
      <vt:lpstr>Adverbs</vt:lpstr>
      <vt:lpstr>Pronouns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14 Vocabulary </dc:title>
  <dc:creator>Teacher</dc:creator>
  <cp:lastModifiedBy>Teacher</cp:lastModifiedBy>
  <cp:revision>2</cp:revision>
  <dcterms:created xsi:type="dcterms:W3CDTF">2016-04-25T12:04:53Z</dcterms:created>
  <dcterms:modified xsi:type="dcterms:W3CDTF">2016-07-18T17:54:25Z</dcterms:modified>
</cp:coreProperties>
</file>