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9 </a:t>
            </a:r>
            <a:r>
              <a:rPr lang="en-US" dirty="0" err="1" smtClean="0"/>
              <a:t>Vocabularia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Studete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11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diēs</a:t>
            </a:r>
            <a:r>
              <a:rPr lang="en-US" dirty="0"/>
              <a:t>, </a:t>
            </a:r>
            <a:r>
              <a:rPr lang="en-US" dirty="0" err="1"/>
              <a:t>diēī</a:t>
            </a:r>
            <a:r>
              <a:rPr lang="en-US" dirty="0"/>
              <a:t>, m. – day</a:t>
            </a:r>
          </a:p>
          <a:p>
            <a:pPr lvl="0"/>
            <a:r>
              <a:rPr lang="en-US" dirty="0" err="1"/>
              <a:t>homō</a:t>
            </a:r>
            <a:r>
              <a:rPr lang="en-US" dirty="0"/>
              <a:t>, </a:t>
            </a:r>
            <a:r>
              <a:rPr lang="en-US" dirty="0" err="1"/>
              <a:t>hominis</a:t>
            </a:r>
            <a:r>
              <a:rPr lang="en-US" dirty="0"/>
              <a:t>, m. – man</a:t>
            </a:r>
          </a:p>
          <a:p>
            <a:pPr lvl="0"/>
            <a:r>
              <a:rPr lang="en-US" dirty="0" err="1"/>
              <a:t>hospes</a:t>
            </a:r>
            <a:r>
              <a:rPr lang="en-US" dirty="0"/>
              <a:t>, </a:t>
            </a:r>
            <a:r>
              <a:rPr lang="en-US" dirty="0" err="1"/>
              <a:t>hospitis</a:t>
            </a:r>
            <a:r>
              <a:rPr lang="en-US" dirty="0"/>
              <a:t>, m. – guest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067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15501"/>
          </a:xfrm>
        </p:spPr>
        <p:txBody>
          <a:bodyPr/>
          <a:lstStyle/>
          <a:p>
            <a:pPr lvl="0"/>
            <a:r>
              <a:rPr lang="en-US" dirty="0" err="1"/>
              <a:t>agnōscō</a:t>
            </a:r>
            <a:r>
              <a:rPr lang="en-US" dirty="0"/>
              <a:t>, </a:t>
            </a:r>
            <a:r>
              <a:rPr lang="en-US" dirty="0" err="1"/>
              <a:t>agnōscere</a:t>
            </a:r>
            <a:r>
              <a:rPr lang="en-US" dirty="0"/>
              <a:t>, </a:t>
            </a:r>
            <a:r>
              <a:rPr lang="en-US" dirty="0" err="1"/>
              <a:t>agnōvī</a:t>
            </a:r>
            <a:r>
              <a:rPr lang="en-US" dirty="0"/>
              <a:t>, </a:t>
            </a:r>
            <a:r>
              <a:rPr lang="en-US" dirty="0" err="1"/>
              <a:t>agnōtus</a:t>
            </a:r>
            <a:r>
              <a:rPr lang="en-US" dirty="0"/>
              <a:t> – recognize</a:t>
            </a:r>
          </a:p>
          <a:p>
            <a:pPr lvl="0"/>
            <a:r>
              <a:rPr lang="en-US" dirty="0" err="1"/>
              <a:t>cupiō</a:t>
            </a:r>
            <a:r>
              <a:rPr lang="en-US" dirty="0"/>
              <a:t>, </a:t>
            </a:r>
            <a:r>
              <a:rPr lang="en-US" dirty="0" err="1"/>
              <a:t>cupere</a:t>
            </a:r>
            <a:r>
              <a:rPr lang="en-US" dirty="0"/>
              <a:t>, </a:t>
            </a:r>
            <a:r>
              <a:rPr lang="en-US" dirty="0" err="1"/>
              <a:t>cupīvī</a:t>
            </a:r>
            <a:r>
              <a:rPr lang="en-US" dirty="0"/>
              <a:t>, </a:t>
            </a:r>
            <a:r>
              <a:rPr lang="en-US" dirty="0" err="1"/>
              <a:t>cupītus</a:t>
            </a:r>
            <a:r>
              <a:rPr lang="en-US" dirty="0"/>
              <a:t> – want, desire</a:t>
            </a:r>
          </a:p>
          <a:p>
            <a:pPr lvl="0"/>
            <a:r>
              <a:rPr lang="en-US" dirty="0" err="1"/>
              <a:t>dō</a:t>
            </a:r>
            <a:r>
              <a:rPr lang="en-US" dirty="0"/>
              <a:t>, dare, </a:t>
            </a:r>
            <a:r>
              <a:rPr lang="en-US" dirty="0" err="1"/>
              <a:t>dedī</a:t>
            </a:r>
            <a:r>
              <a:rPr lang="en-US" dirty="0"/>
              <a:t>, </a:t>
            </a:r>
            <a:r>
              <a:rPr lang="en-US" dirty="0" err="1"/>
              <a:t>datus</a:t>
            </a:r>
            <a:r>
              <a:rPr lang="en-US" dirty="0"/>
              <a:t> – give</a:t>
            </a:r>
          </a:p>
          <a:p>
            <a:pPr lvl="0"/>
            <a:r>
              <a:rPr lang="en-US" dirty="0" err="1"/>
              <a:t>ēmittō</a:t>
            </a:r>
            <a:r>
              <a:rPr lang="en-US" dirty="0"/>
              <a:t>, </a:t>
            </a:r>
            <a:r>
              <a:rPr lang="en-US" dirty="0" err="1"/>
              <a:t>ēmittere</a:t>
            </a:r>
            <a:r>
              <a:rPr lang="en-US" dirty="0"/>
              <a:t>, </a:t>
            </a:r>
            <a:r>
              <a:rPr lang="en-US" dirty="0" err="1"/>
              <a:t>ēmīsī</a:t>
            </a:r>
            <a:r>
              <a:rPr lang="en-US" dirty="0"/>
              <a:t>, </a:t>
            </a:r>
            <a:r>
              <a:rPr lang="en-US" dirty="0" err="1"/>
              <a:t>ēmissus</a:t>
            </a:r>
            <a:r>
              <a:rPr lang="en-US" dirty="0"/>
              <a:t> – throw, send out</a:t>
            </a:r>
          </a:p>
          <a:p>
            <a:pPr lvl="0"/>
            <a:r>
              <a:rPr lang="en-US" dirty="0" err="1"/>
              <a:t>ferō</a:t>
            </a:r>
            <a:r>
              <a:rPr lang="en-US" dirty="0"/>
              <a:t>, </a:t>
            </a:r>
            <a:r>
              <a:rPr lang="en-US" dirty="0" err="1"/>
              <a:t>ferre</a:t>
            </a:r>
            <a:r>
              <a:rPr lang="en-US" dirty="0"/>
              <a:t>, </a:t>
            </a:r>
            <a:r>
              <a:rPr lang="en-US" dirty="0" err="1"/>
              <a:t>tulī</a:t>
            </a:r>
            <a:r>
              <a:rPr lang="en-US" dirty="0"/>
              <a:t>, </a:t>
            </a:r>
            <a:r>
              <a:rPr lang="en-US" dirty="0" err="1"/>
              <a:t>latus</a:t>
            </a:r>
            <a:r>
              <a:rPr lang="en-US" dirty="0"/>
              <a:t> – bring, carry</a:t>
            </a:r>
          </a:p>
          <a:p>
            <a:pPr lvl="0"/>
            <a:r>
              <a:rPr lang="en-US" dirty="0" err="1"/>
              <a:t>īnspiciō</a:t>
            </a:r>
            <a:r>
              <a:rPr lang="en-US" dirty="0"/>
              <a:t>, </a:t>
            </a:r>
            <a:r>
              <a:rPr lang="en-US" dirty="0" err="1"/>
              <a:t>īnspicere</a:t>
            </a:r>
            <a:r>
              <a:rPr lang="en-US" dirty="0"/>
              <a:t>, </a:t>
            </a:r>
            <a:r>
              <a:rPr lang="en-US" dirty="0" err="1"/>
              <a:t>īnspexī</a:t>
            </a:r>
            <a:r>
              <a:rPr lang="en-US" dirty="0"/>
              <a:t>, </a:t>
            </a:r>
            <a:r>
              <a:rPr lang="en-US" dirty="0" err="1"/>
              <a:t>īnspectus</a:t>
            </a:r>
            <a:r>
              <a:rPr lang="en-US" dirty="0"/>
              <a:t> – look at, inspect, examine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039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15501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maneō</a:t>
            </a:r>
            <a:r>
              <a:rPr lang="en-US" dirty="0"/>
              <a:t>, </a:t>
            </a:r>
            <a:r>
              <a:rPr lang="en-US" dirty="0" err="1"/>
              <a:t>manēre</a:t>
            </a:r>
            <a:r>
              <a:rPr lang="en-US" dirty="0"/>
              <a:t>, </a:t>
            </a:r>
            <a:r>
              <a:rPr lang="en-US" dirty="0" err="1"/>
              <a:t>mānsī</a:t>
            </a:r>
            <a:r>
              <a:rPr lang="en-US" dirty="0"/>
              <a:t>, </a:t>
            </a:r>
            <a:r>
              <a:rPr lang="en-US" dirty="0" err="1"/>
              <a:t>mānsūrus</a:t>
            </a:r>
            <a:r>
              <a:rPr lang="en-US" dirty="0"/>
              <a:t> – remain, stay</a:t>
            </a:r>
          </a:p>
          <a:p>
            <a:pPr lvl="0"/>
            <a:r>
              <a:rPr lang="en-US" dirty="0" err="1"/>
              <a:t>offerō</a:t>
            </a:r>
            <a:r>
              <a:rPr lang="en-US" dirty="0"/>
              <a:t>, </a:t>
            </a:r>
            <a:r>
              <a:rPr lang="en-US" dirty="0" err="1"/>
              <a:t>offerre</a:t>
            </a:r>
            <a:r>
              <a:rPr lang="en-US" dirty="0"/>
              <a:t>, </a:t>
            </a:r>
            <a:r>
              <a:rPr lang="en-US" dirty="0" err="1"/>
              <a:t>obtulī</a:t>
            </a:r>
            <a:r>
              <a:rPr lang="en-US" dirty="0"/>
              <a:t>, </a:t>
            </a:r>
            <a:r>
              <a:rPr lang="en-US" dirty="0" err="1"/>
              <a:t>oblatus</a:t>
            </a:r>
            <a:r>
              <a:rPr lang="en-US" dirty="0"/>
              <a:t> – offer</a:t>
            </a:r>
          </a:p>
          <a:p>
            <a:pPr lvl="0"/>
            <a:r>
              <a:rPr lang="en-US" dirty="0" err="1"/>
              <a:t>ostendō</a:t>
            </a:r>
            <a:r>
              <a:rPr lang="en-US" dirty="0"/>
              <a:t>, </a:t>
            </a:r>
            <a:r>
              <a:rPr lang="en-US" dirty="0" err="1"/>
              <a:t>ostendere</a:t>
            </a:r>
            <a:r>
              <a:rPr lang="en-US" dirty="0"/>
              <a:t>, </a:t>
            </a:r>
            <a:r>
              <a:rPr lang="en-US" dirty="0" err="1"/>
              <a:t>ostendī</a:t>
            </a:r>
            <a:r>
              <a:rPr lang="en-US" dirty="0"/>
              <a:t>, </a:t>
            </a:r>
            <a:r>
              <a:rPr lang="en-US" dirty="0" err="1"/>
              <a:t>ostentus</a:t>
            </a:r>
            <a:r>
              <a:rPr lang="en-US" dirty="0"/>
              <a:t> – show</a:t>
            </a:r>
          </a:p>
          <a:p>
            <a:pPr lvl="0"/>
            <a:r>
              <a:rPr lang="en-US" dirty="0" err="1"/>
              <a:t>procēdō</a:t>
            </a:r>
            <a:r>
              <a:rPr lang="en-US" dirty="0"/>
              <a:t>, </a:t>
            </a:r>
            <a:r>
              <a:rPr lang="en-US" dirty="0" err="1"/>
              <a:t>procēdere</a:t>
            </a:r>
            <a:r>
              <a:rPr lang="en-US" dirty="0"/>
              <a:t>, </a:t>
            </a:r>
            <a:r>
              <a:rPr lang="en-US" dirty="0" err="1"/>
              <a:t>processī</a:t>
            </a:r>
            <a:r>
              <a:rPr lang="en-US" dirty="0"/>
              <a:t> – advance, proceed</a:t>
            </a:r>
          </a:p>
          <a:p>
            <a:pPr lvl="0"/>
            <a:r>
              <a:rPr lang="en-US" dirty="0" err="1"/>
              <a:t>reveniō</a:t>
            </a:r>
            <a:r>
              <a:rPr lang="en-US" dirty="0"/>
              <a:t>, </a:t>
            </a:r>
            <a:r>
              <a:rPr lang="en-US" dirty="0" err="1"/>
              <a:t>revenīre</a:t>
            </a:r>
            <a:r>
              <a:rPr lang="en-US" dirty="0"/>
              <a:t>, </a:t>
            </a:r>
            <a:r>
              <a:rPr lang="en-US" dirty="0" err="1"/>
              <a:t>revēnī</a:t>
            </a:r>
            <a:r>
              <a:rPr lang="en-US" dirty="0"/>
              <a:t>, </a:t>
            </a:r>
            <a:r>
              <a:rPr lang="en-US" dirty="0" err="1"/>
              <a:t>reventūrus</a:t>
            </a:r>
            <a:r>
              <a:rPr lang="en-US" dirty="0"/>
              <a:t> – come back, return</a:t>
            </a:r>
          </a:p>
          <a:p>
            <a:pPr lvl="0"/>
            <a:r>
              <a:rPr lang="en-US" dirty="0" err="1"/>
              <a:t>trādō</a:t>
            </a:r>
            <a:r>
              <a:rPr lang="en-US" dirty="0"/>
              <a:t>, </a:t>
            </a:r>
            <a:r>
              <a:rPr lang="en-US" dirty="0" err="1"/>
              <a:t>trādere</a:t>
            </a:r>
            <a:r>
              <a:rPr lang="en-US" dirty="0"/>
              <a:t>, </a:t>
            </a:r>
            <a:r>
              <a:rPr lang="en-US" dirty="0" err="1"/>
              <a:t>trādidī</a:t>
            </a:r>
            <a:r>
              <a:rPr lang="en-US" dirty="0"/>
              <a:t>, </a:t>
            </a:r>
            <a:r>
              <a:rPr lang="en-US" dirty="0" err="1"/>
              <a:t>trāditus</a:t>
            </a:r>
            <a:r>
              <a:rPr lang="en-US" dirty="0"/>
              <a:t> – hand over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627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946840"/>
          </a:xfrm>
        </p:spPr>
        <p:txBody>
          <a:bodyPr>
            <a:normAutofit/>
          </a:bodyPr>
          <a:lstStyle/>
          <a:p>
            <a:r>
              <a:rPr lang="en-US" dirty="0"/>
              <a:t>Adjectives:</a:t>
            </a:r>
          </a:p>
          <a:p>
            <a:pPr lvl="1"/>
            <a:r>
              <a:rPr lang="en-US" dirty="0" err="1"/>
              <a:t>medius</a:t>
            </a:r>
            <a:r>
              <a:rPr lang="en-US" dirty="0"/>
              <a:t>, media, medium – middle</a:t>
            </a:r>
            <a:endParaRPr lang="en-US" sz="1800" dirty="0"/>
          </a:p>
          <a:p>
            <a:pPr lvl="1"/>
            <a:r>
              <a:rPr lang="en-US" dirty="0" err="1"/>
              <a:t>pulcher</a:t>
            </a:r>
            <a:r>
              <a:rPr lang="en-US" dirty="0"/>
              <a:t>, </a:t>
            </a:r>
            <a:r>
              <a:rPr lang="en-US" dirty="0" err="1"/>
              <a:t>pulchra</a:t>
            </a:r>
            <a:r>
              <a:rPr lang="en-US" dirty="0"/>
              <a:t>, </a:t>
            </a:r>
            <a:r>
              <a:rPr lang="en-US" dirty="0" err="1"/>
              <a:t>pulchrum</a:t>
            </a:r>
            <a:r>
              <a:rPr lang="en-US" dirty="0"/>
              <a:t> – beautiful, handsome</a:t>
            </a:r>
            <a:endParaRPr lang="en-US" sz="1800" dirty="0"/>
          </a:p>
          <a:p>
            <a:r>
              <a:rPr lang="en-US" dirty="0" smtClean="0"/>
              <a:t>Adverbs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celeriter</a:t>
            </a:r>
            <a:r>
              <a:rPr lang="en-US" dirty="0"/>
              <a:t> – quickly</a:t>
            </a:r>
            <a:endParaRPr lang="en-US" sz="1800" dirty="0"/>
          </a:p>
          <a:p>
            <a:pPr lvl="1"/>
            <a:r>
              <a:rPr lang="en-US" dirty="0" err="1"/>
              <a:t>iterum</a:t>
            </a:r>
            <a:r>
              <a:rPr lang="en-US" dirty="0"/>
              <a:t> – again</a:t>
            </a:r>
            <a:endParaRPr lang="en-US" sz="1800" dirty="0"/>
          </a:p>
          <a:p>
            <a:pPr lvl="1"/>
            <a:r>
              <a:rPr lang="en-US" dirty="0" err="1"/>
              <a:t>mox</a:t>
            </a:r>
            <a:r>
              <a:rPr lang="en-US" dirty="0"/>
              <a:t> – soon</a:t>
            </a:r>
            <a:endParaRPr lang="en-US" sz="1800" dirty="0"/>
          </a:p>
          <a:p>
            <a:pPr lvl="1"/>
            <a:r>
              <a:rPr lang="en-US" dirty="0"/>
              <a:t>post – after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138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946840"/>
          </a:xfrm>
        </p:spPr>
        <p:txBody>
          <a:bodyPr>
            <a:normAutofit/>
          </a:bodyPr>
          <a:lstStyle/>
          <a:p>
            <a:r>
              <a:rPr lang="en-US" dirty="0"/>
              <a:t>Pronouns:</a:t>
            </a:r>
          </a:p>
          <a:p>
            <a:pPr lvl="1"/>
            <a:r>
              <a:rPr lang="en-US" dirty="0" err="1"/>
              <a:t>ille</a:t>
            </a:r>
            <a:r>
              <a:rPr lang="en-US" dirty="0"/>
              <a:t>, </a:t>
            </a:r>
            <a:r>
              <a:rPr lang="en-US" dirty="0" err="1"/>
              <a:t>illa</a:t>
            </a:r>
            <a:r>
              <a:rPr lang="en-US" dirty="0"/>
              <a:t>, </a:t>
            </a:r>
            <a:r>
              <a:rPr lang="en-US" dirty="0" err="1"/>
              <a:t>illud</a:t>
            </a:r>
            <a:r>
              <a:rPr lang="en-US" dirty="0"/>
              <a:t> – that</a:t>
            </a:r>
          </a:p>
          <a:p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224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445</TotalTime>
  <Words>203</Words>
  <Application>Microsoft Macintosh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Inkwell</vt:lpstr>
      <vt:lpstr>Stage 9 Vocabularia</vt:lpstr>
      <vt:lpstr>Nouns</vt:lpstr>
      <vt:lpstr>Verbs </vt:lpstr>
      <vt:lpstr>Verbs </vt:lpstr>
      <vt:lpstr>Misc. </vt:lpstr>
      <vt:lpstr>Misc.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9 Vocabularia</dc:title>
  <dc:creator>Teacher</dc:creator>
  <cp:lastModifiedBy>Teacher</cp:lastModifiedBy>
  <cp:revision>2</cp:revision>
  <dcterms:created xsi:type="dcterms:W3CDTF">2016-01-11T13:03:25Z</dcterms:created>
  <dcterms:modified xsi:type="dcterms:W3CDTF">2016-07-18T17:40:50Z</dcterms:modified>
</cp:coreProperties>
</file>