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20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E09DA506-0782-224A-93BF-AC0E641A26DF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128CE4BC-2C35-6348-A03B-5B6B38B1D8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A506-0782-224A-93BF-AC0E641A26DF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E4BC-2C35-6348-A03B-5B6B38B1D85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A506-0782-224A-93BF-AC0E641A26DF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E4BC-2C35-6348-A03B-5B6B38B1D85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A506-0782-224A-93BF-AC0E641A26DF}" type="datetimeFigureOut">
              <a:rPr lang="en-US" smtClean="0"/>
              <a:t>7/18/16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E4BC-2C35-6348-A03B-5B6B38B1D8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A506-0782-224A-93BF-AC0E641A26DF}" type="datetimeFigureOut">
              <a:rPr lang="en-US" smtClean="0"/>
              <a:t>7/18/16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E4BC-2C35-6348-A03B-5B6B38B1D8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A506-0782-224A-93BF-AC0E641A26DF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E4BC-2C35-6348-A03B-5B6B38B1D8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A506-0782-224A-93BF-AC0E641A26DF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E4BC-2C35-6348-A03B-5B6B38B1D852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A506-0782-224A-93BF-AC0E641A26DF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E4BC-2C35-6348-A03B-5B6B38B1D8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A506-0782-224A-93BF-AC0E641A26DF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E4BC-2C35-6348-A03B-5B6B38B1D85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A506-0782-224A-93BF-AC0E641A26DF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E4BC-2C35-6348-A03B-5B6B38B1D8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A506-0782-224A-93BF-AC0E641A26DF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E4BC-2C35-6348-A03B-5B6B38B1D8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A506-0782-224A-93BF-AC0E641A26DF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E4BC-2C35-6348-A03B-5B6B38B1D8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A506-0782-224A-93BF-AC0E641A26DF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E4BC-2C35-6348-A03B-5B6B38B1D8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E09DA506-0782-224A-93BF-AC0E641A26DF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128CE4BC-2C35-6348-A03B-5B6B38B1D8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A506-0782-224A-93BF-AC0E641A26DF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E4BC-2C35-6348-A03B-5B6B38B1D8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A506-0782-224A-93BF-AC0E641A26DF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E4BC-2C35-6348-A03B-5B6B38B1D8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A506-0782-224A-93BF-AC0E641A26DF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E4BC-2C35-6348-A03B-5B6B38B1D8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A506-0782-224A-93BF-AC0E641A26DF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E4BC-2C35-6348-A03B-5B6B38B1D8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A506-0782-224A-93BF-AC0E641A26DF}" type="datetimeFigureOut">
              <a:rPr lang="en-US" smtClean="0"/>
              <a:t>7/18/16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E4BC-2C35-6348-A03B-5B6B38B1D852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A506-0782-224A-93BF-AC0E641A26DF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E4BC-2C35-6348-A03B-5B6B38B1D85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E09DA506-0782-224A-93BF-AC0E641A26DF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128CE4BC-2C35-6348-A03B-5B6B38B1D8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Stage 2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Now with more words!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995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3613" cy="5296306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amīcus</a:t>
            </a:r>
            <a:r>
              <a:rPr lang="en-US" dirty="0"/>
              <a:t>, </a:t>
            </a:r>
            <a:r>
              <a:rPr lang="en-US" dirty="0" err="1"/>
              <a:t>amīcī</a:t>
            </a:r>
            <a:r>
              <a:rPr lang="en-US" dirty="0"/>
              <a:t>, m. – friend</a:t>
            </a:r>
          </a:p>
          <a:p>
            <a:pPr lvl="0"/>
            <a:r>
              <a:rPr lang="en-US" dirty="0" err="1"/>
              <a:t>ancilla</a:t>
            </a:r>
            <a:r>
              <a:rPr lang="en-US" dirty="0"/>
              <a:t>, </a:t>
            </a:r>
            <a:r>
              <a:rPr lang="en-US" dirty="0" err="1"/>
              <a:t>ancillae</a:t>
            </a:r>
            <a:r>
              <a:rPr lang="en-US" dirty="0"/>
              <a:t>, f. – slave-girl, slave-woman</a:t>
            </a:r>
          </a:p>
          <a:p>
            <a:pPr lvl="0"/>
            <a:r>
              <a:rPr lang="en-US" dirty="0" err="1"/>
              <a:t>cēna</a:t>
            </a:r>
            <a:r>
              <a:rPr lang="en-US" dirty="0"/>
              <a:t>, </a:t>
            </a:r>
            <a:r>
              <a:rPr lang="en-US" dirty="0" err="1"/>
              <a:t>cēnae</a:t>
            </a:r>
            <a:r>
              <a:rPr lang="en-US" dirty="0"/>
              <a:t>, f. – dinner</a:t>
            </a:r>
          </a:p>
          <a:p>
            <a:pPr lvl="0"/>
            <a:r>
              <a:rPr lang="en-US" dirty="0" err="1"/>
              <a:t>cibus</a:t>
            </a:r>
            <a:r>
              <a:rPr lang="en-US" dirty="0"/>
              <a:t>, </a:t>
            </a:r>
            <a:r>
              <a:rPr lang="en-US" dirty="0" err="1"/>
              <a:t>cibī</a:t>
            </a:r>
            <a:r>
              <a:rPr lang="en-US" dirty="0"/>
              <a:t>, m. – food</a:t>
            </a:r>
          </a:p>
          <a:p>
            <a:pPr lvl="0"/>
            <a:r>
              <a:rPr lang="en-US" dirty="0" err="1"/>
              <a:t>dominus</a:t>
            </a:r>
            <a:r>
              <a:rPr lang="en-US" dirty="0"/>
              <a:t>, </a:t>
            </a:r>
            <a:r>
              <a:rPr lang="en-US" dirty="0" err="1"/>
              <a:t>dominī</a:t>
            </a:r>
            <a:r>
              <a:rPr lang="en-US" dirty="0"/>
              <a:t>, m. – master</a:t>
            </a:r>
          </a:p>
          <a:p>
            <a:pPr lvl="0"/>
            <a:r>
              <a:rPr lang="en-US" dirty="0" err="1"/>
              <a:t>mercātor</a:t>
            </a:r>
            <a:r>
              <a:rPr lang="en-US" dirty="0"/>
              <a:t>, </a:t>
            </a:r>
            <a:r>
              <a:rPr lang="en-US" dirty="0" err="1"/>
              <a:t>mercātoris</a:t>
            </a:r>
            <a:r>
              <a:rPr lang="en-US" dirty="0"/>
              <a:t>, m. – merchant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70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dormiō</a:t>
            </a:r>
            <a:r>
              <a:rPr lang="en-US" dirty="0"/>
              <a:t>, </a:t>
            </a:r>
            <a:r>
              <a:rPr lang="en-US" dirty="0" err="1"/>
              <a:t>dormīre</a:t>
            </a:r>
            <a:r>
              <a:rPr lang="en-US" dirty="0"/>
              <a:t>, </a:t>
            </a:r>
            <a:r>
              <a:rPr lang="en-US" dirty="0" err="1"/>
              <a:t>dormīvī</a:t>
            </a:r>
            <a:r>
              <a:rPr lang="en-US" dirty="0"/>
              <a:t>, </a:t>
            </a:r>
            <a:r>
              <a:rPr lang="en-US" dirty="0" err="1"/>
              <a:t>dormītus</a:t>
            </a:r>
            <a:r>
              <a:rPr lang="en-US" dirty="0"/>
              <a:t> – sleep</a:t>
            </a:r>
          </a:p>
          <a:p>
            <a:pPr lvl="0"/>
            <a:r>
              <a:rPr lang="en-US" dirty="0" err="1"/>
              <a:t>intrō</a:t>
            </a:r>
            <a:r>
              <a:rPr lang="en-US" dirty="0"/>
              <a:t>, </a:t>
            </a:r>
            <a:r>
              <a:rPr lang="en-US" dirty="0" err="1"/>
              <a:t>intrāre</a:t>
            </a:r>
            <a:r>
              <a:rPr lang="en-US" dirty="0"/>
              <a:t>, </a:t>
            </a:r>
            <a:r>
              <a:rPr lang="en-US" dirty="0" err="1"/>
              <a:t>intrāvī</a:t>
            </a:r>
            <a:r>
              <a:rPr lang="en-US" dirty="0"/>
              <a:t>, </a:t>
            </a:r>
            <a:r>
              <a:rPr lang="en-US" dirty="0" err="1"/>
              <a:t>intrātus</a:t>
            </a:r>
            <a:r>
              <a:rPr lang="en-US" dirty="0"/>
              <a:t> – enter</a:t>
            </a:r>
          </a:p>
          <a:p>
            <a:pPr lvl="0"/>
            <a:r>
              <a:rPr lang="en-US" dirty="0" err="1"/>
              <a:t>laudō</a:t>
            </a:r>
            <a:r>
              <a:rPr lang="en-US" dirty="0"/>
              <a:t>, </a:t>
            </a:r>
            <a:r>
              <a:rPr lang="en-US" dirty="0" err="1"/>
              <a:t>laudāre</a:t>
            </a:r>
            <a:r>
              <a:rPr lang="en-US" dirty="0"/>
              <a:t>, </a:t>
            </a:r>
            <a:r>
              <a:rPr lang="en-US" dirty="0" err="1"/>
              <a:t>laudāvī</a:t>
            </a:r>
            <a:r>
              <a:rPr lang="en-US" dirty="0"/>
              <a:t>, </a:t>
            </a:r>
            <a:r>
              <a:rPr lang="en-US" dirty="0" err="1"/>
              <a:t>laudātus</a:t>
            </a:r>
            <a:r>
              <a:rPr lang="en-US" dirty="0"/>
              <a:t> – praise</a:t>
            </a:r>
          </a:p>
          <a:p>
            <a:pPr lvl="0"/>
            <a:r>
              <a:rPr lang="en-US" dirty="0" err="1"/>
              <a:t>salūtō</a:t>
            </a:r>
            <a:r>
              <a:rPr lang="en-US" dirty="0"/>
              <a:t>, </a:t>
            </a:r>
            <a:r>
              <a:rPr lang="en-US" dirty="0" err="1"/>
              <a:t>salūtāre</a:t>
            </a:r>
            <a:r>
              <a:rPr lang="en-US" dirty="0"/>
              <a:t>, </a:t>
            </a:r>
            <a:r>
              <a:rPr lang="en-US" dirty="0" err="1"/>
              <a:t>salūtāvī</a:t>
            </a:r>
            <a:r>
              <a:rPr lang="en-US" dirty="0"/>
              <a:t>, </a:t>
            </a:r>
            <a:r>
              <a:rPr lang="en-US" dirty="0" err="1"/>
              <a:t>salūtātus</a:t>
            </a:r>
            <a:r>
              <a:rPr lang="en-US" dirty="0"/>
              <a:t> – greet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2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laetus</a:t>
            </a:r>
            <a:r>
              <a:rPr lang="en-US" dirty="0"/>
              <a:t>, </a:t>
            </a:r>
            <a:r>
              <a:rPr lang="en-US" dirty="0" err="1"/>
              <a:t>laeta</a:t>
            </a:r>
            <a:r>
              <a:rPr lang="en-US" dirty="0"/>
              <a:t>, </a:t>
            </a:r>
            <a:r>
              <a:rPr lang="en-US" dirty="0" err="1"/>
              <a:t>laetum</a:t>
            </a:r>
            <a:r>
              <a:rPr lang="en-US" dirty="0"/>
              <a:t> – happy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073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quoque</a:t>
            </a:r>
            <a:r>
              <a:rPr lang="en-US"/>
              <a:t> – also, too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81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176</TotalTime>
  <Words>114</Words>
  <Application>Microsoft Macintosh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Inkwell</vt:lpstr>
      <vt:lpstr>Stage 2 Vocabulary</vt:lpstr>
      <vt:lpstr>Nouns</vt:lpstr>
      <vt:lpstr>Verbs </vt:lpstr>
      <vt:lpstr>Adjective </vt:lpstr>
      <vt:lpstr>Adverb </vt:lpstr>
    </vt:vector>
  </TitlesOfParts>
  <Company>CMCSS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2 Vocabulary</dc:title>
  <dc:creator>CMCSS CMCSS</dc:creator>
  <cp:lastModifiedBy>Teacher</cp:lastModifiedBy>
  <cp:revision>2</cp:revision>
  <dcterms:created xsi:type="dcterms:W3CDTF">2014-08-24T21:24:59Z</dcterms:created>
  <dcterms:modified xsi:type="dcterms:W3CDTF">2016-07-18T14:55:18Z</dcterms:modified>
</cp:coreProperties>
</file>