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8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2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3340285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1" name="Shape 1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7" name="Shape 1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9" name="Shape 1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5" name="Shape 2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1" name="Shape 21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1" name="Shape 21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1" name="Shape 21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2209800" y="3124200"/>
            <a:ext cx="6476999" cy="19141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8695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2209800" y="5056632"/>
            <a:ext cx="6476999" cy="11740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8181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spcBef>
                <a:spcPts val="600"/>
              </a:spcBef>
              <a:buClr>
                <a:srgbClr val="888888"/>
              </a:buClr>
              <a:buFont typeface="Arial"/>
              <a:buNone/>
              <a:defRPr sz="2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spcBef>
                <a:spcPts val="6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spcBef>
                <a:spcPts val="60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spcBef>
                <a:spcPts val="60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457200" y="6300216"/>
            <a:ext cx="1984247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3959351" y="6300216"/>
            <a:ext cx="3813048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275320" y="6300216"/>
            <a:ext cx="685799" cy="2743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rPr>
              <a:t>‹#›</a:t>
            </a:fld>
            <a:endParaRPr lang="en-US" sz="1100" b="0" i="0" u="none" strike="noStrike" cap="none">
              <a:solidFill>
                <a:schemeClr val="dk1"/>
              </a:solidFill>
              <a:latin typeface="Rokkitt"/>
              <a:ea typeface="Rokkitt"/>
              <a:cs typeface="Rokkitt"/>
              <a:sym typeface="Rokkitt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 Conten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914400" y="503237"/>
            <a:ext cx="7313612" cy="8683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None/>
              <a:defRPr sz="46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dt" idx="10"/>
          </p:nvPr>
        </p:nvSpPr>
        <p:spPr>
          <a:xfrm>
            <a:off x="7663438" y="6314460"/>
            <a:ext cx="1295400" cy="2650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ftr" idx="11"/>
          </p:nvPr>
        </p:nvSpPr>
        <p:spPr>
          <a:xfrm>
            <a:off x="3942607" y="6305796"/>
            <a:ext cx="3717966" cy="2592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7521388" y="5476096"/>
            <a:ext cx="1483056" cy="8518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‹#›</a:t>
            </a:fld>
            <a:endParaRPr lang="en-US" sz="8200" b="0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4645151" y="1735138"/>
            <a:ext cx="3566159" cy="19202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2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marL="2290763" lvl="5" indent="-347663" rtl="0">
              <a:spcBef>
                <a:spcPts val="0"/>
              </a:spcBef>
              <a:defRPr sz="1800"/>
            </a:lvl6pPr>
            <a:lvl7pPr marL="2290763" lvl="6" indent="-347663" rtl="0">
              <a:spcBef>
                <a:spcPts val="0"/>
              </a:spcBef>
              <a:defRPr sz="1800"/>
            </a:lvl7pPr>
            <a:lvl8pPr marL="2290763" lvl="7" indent="-347663" rtl="0">
              <a:spcBef>
                <a:spcPts val="0"/>
              </a:spcBef>
              <a:defRPr sz="1800"/>
            </a:lvl8pPr>
            <a:lvl9pPr marL="2290763" lvl="8" indent="-347663"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2"/>
          </p:nvPr>
        </p:nvSpPr>
        <p:spPr>
          <a:xfrm>
            <a:off x="4645151" y="3870960"/>
            <a:ext cx="3566159" cy="19202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2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marL="2290763" lvl="5" indent="-347663" rtl="0">
              <a:spcBef>
                <a:spcPts val="0"/>
              </a:spcBef>
              <a:defRPr sz="1800"/>
            </a:lvl6pPr>
            <a:lvl7pPr marL="2290763" lvl="6" indent="-347663" rtl="0">
              <a:spcBef>
                <a:spcPts val="0"/>
              </a:spcBef>
              <a:defRPr sz="1800"/>
            </a:lvl7pPr>
            <a:lvl8pPr marL="2290763" lvl="7" indent="-347663" rtl="0">
              <a:spcBef>
                <a:spcPts val="0"/>
              </a:spcBef>
              <a:defRPr sz="1800"/>
            </a:lvl8pPr>
            <a:lvl9pPr marL="2290763" lvl="8" indent="-347663"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body" idx="3"/>
          </p:nvPr>
        </p:nvSpPr>
        <p:spPr>
          <a:xfrm>
            <a:off x="914400" y="1735139"/>
            <a:ext cx="3566159" cy="40560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2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marL="2290763" lvl="5" indent="-347663" rtl="0">
              <a:spcBef>
                <a:spcPts val="0"/>
              </a:spcBef>
              <a:defRPr sz="1800"/>
            </a:lvl6pPr>
            <a:lvl7pPr marL="2290763" lvl="6" indent="-347663" rtl="0">
              <a:spcBef>
                <a:spcPts val="0"/>
              </a:spcBef>
              <a:defRPr sz="1800"/>
            </a:lvl7pPr>
            <a:lvl8pPr marL="2290763" lvl="7" indent="-347663" rtl="0">
              <a:spcBef>
                <a:spcPts val="0"/>
              </a:spcBef>
              <a:defRPr sz="1800"/>
            </a:lvl8pPr>
            <a:lvl9pPr marL="2290763" lvl="8" indent="-347663"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 Content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914400" y="503237"/>
            <a:ext cx="7313612" cy="8683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None/>
              <a:defRPr sz="46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914400" y="1735138"/>
            <a:ext cx="3566159" cy="19202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2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marL="2290763" lvl="5" indent="-347663" rtl="0">
              <a:spcBef>
                <a:spcPts val="0"/>
              </a:spcBef>
              <a:defRPr sz="1800"/>
            </a:lvl6pPr>
            <a:lvl7pPr marL="2290763" lvl="6" indent="-347663" rtl="0">
              <a:spcBef>
                <a:spcPts val="0"/>
              </a:spcBef>
              <a:defRPr sz="1800"/>
            </a:lvl7pPr>
            <a:lvl8pPr marL="2290763" lvl="7" indent="-347663" rtl="0">
              <a:spcBef>
                <a:spcPts val="0"/>
              </a:spcBef>
              <a:defRPr sz="1800"/>
            </a:lvl8pPr>
            <a:lvl9pPr marL="2290763" lvl="8" indent="-347663"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dt" idx="10"/>
          </p:nvPr>
        </p:nvSpPr>
        <p:spPr>
          <a:xfrm>
            <a:off x="7663438" y="6314460"/>
            <a:ext cx="1295400" cy="2650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ftr" idx="11"/>
          </p:nvPr>
        </p:nvSpPr>
        <p:spPr>
          <a:xfrm>
            <a:off x="3942607" y="6305796"/>
            <a:ext cx="3717966" cy="2592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sldNum" idx="12"/>
          </p:nvPr>
        </p:nvSpPr>
        <p:spPr>
          <a:xfrm>
            <a:off x="7521388" y="5476096"/>
            <a:ext cx="1483056" cy="8518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‹#›</a:t>
            </a:fld>
            <a:endParaRPr lang="en-US" sz="8200" b="0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body" idx="2"/>
          </p:nvPr>
        </p:nvSpPr>
        <p:spPr>
          <a:xfrm>
            <a:off x="914400" y="3870960"/>
            <a:ext cx="3566159" cy="19202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2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marL="2290763" lvl="5" indent="-347663" rtl="0">
              <a:spcBef>
                <a:spcPts val="0"/>
              </a:spcBef>
              <a:defRPr sz="1800"/>
            </a:lvl6pPr>
            <a:lvl7pPr marL="2290763" lvl="6" indent="-347663" rtl="0">
              <a:spcBef>
                <a:spcPts val="0"/>
              </a:spcBef>
              <a:defRPr sz="1800"/>
            </a:lvl7pPr>
            <a:lvl8pPr marL="2290763" lvl="7" indent="-347663" rtl="0">
              <a:spcBef>
                <a:spcPts val="0"/>
              </a:spcBef>
              <a:defRPr sz="1800"/>
            </a:lvl8pPr>
            <a:lvl9pPr marL="2290763" lvl="8" indent="-347663"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body" idx="3"/>
          </p:nvPr>
        </p:nvSpPr>
        <p:spPr>
          <a:xfrm>
            <a:off x="4645151" y="1735138"/>
            <a:ext cx="3566159" cy="19202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2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marL="2290763" lvl="5" indent="-347663" rtl="0">
              <a:spcBef>
                <a:spcPts val="0"/>
              </a:spcBef>
              <a:defRPr sz="1800"/>
            </a:lvl6pPr>
            <a:lvl7pPr marL="2290763" lvl="6" indent="-347663" rtl="0">
              <a:spcBef>
                <a:spcPts val="0"/>
              </a:spcBef>
              <a:defRPr sz="1800"/>
            </a:lvl7pPr>
            <a:lvl8pPr marL="2290763" lvl="7" indent="-347663" rtl="0">
              <a:spcBef>
                <a:spcPts val="0"/>
              </a:spcBef>
              <a:defRPr sz="1800"/>
            </a:lvl8pPr>
            <a:lvl9pPr marL="2290763" lvl="8" indent="-347663"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body" idx="4"/>
          </p:nvPr>
        </p:nvSpPr>
        <p:spPr>
          <a:xfrm>
            <a:off x="4645151" y="3870960"/>
            <a:ext cx="3566159" cy="19202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2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marL="2290763" lvl="5" indent="-347663" rtl="0">
              <a:spcBef>
                <a:spcPts val="0"/>
              </a:spcBef>
              <a:defRPr sz="1800"/>
            </a:lvl6pPr>
            <a:lvl7pPr marL="2290763" lvl="6" indent="-347663" rtl="0">
              <a:spcBef>
                <a:spcPts val="0"/>
              </a:spcBef>
              <a:defRPr sz="1800"/>
            </a:lvl7pPr>
            <a:lvl8pPr marL="2290763" lvl="7" indent="-347663" rtl="0">
              <a:spcBef>
                <a:spcPts val="0"/>
              </a:spcBef>
              <a:defRPr sz="1800"/>
            </a:lvl8pPr>
            <a:lvl9pPr marL="2290763" lvl="8" indent="-347663"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914400" y="503237"/>
            <a:ext cx="7313612" cy="8683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None/>
              <a:defRPr sz="46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dt" idx="10"/>
          </p:nvPr>
        </p:nvSpPr>
        <p:spPr>
          <a:xfrm>
            <a:off x="7663438" y="6314460"/>
            <a:ext cx="1295400" cy="2650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ftr" idx="11"/>
          </p:nvPr>
        </p:nvSpPr>
        <p:spPr>
          <a:xfrm>
            <a:off x="3942607" y="6305796"/>
            <a:ext cx="3717966" cy="2592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sldNum" idx="12"/>
          </p:nvPr>
        </p:nvSpPr>
        <p:spPr>
          <a:xfrm>
            <a:off x="7521388" y="5476096"/>
            <a:ext cx="1483056" cy="8518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‹#›</a:t>
            </a:fld>
            <a:endParaRPr lang="en-US" sz="8200" b="0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dt" idx="10"/>
          </p:nvPr>
        </p:nvSpPr>
        <p:spPr>
          <a:xfrm>
            <a:off x="7663438" y="6314460"/>
            <a:ext cx="1295400" cy="2650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ftr" idx="11"/>
          </p:nvPr>
        </p:nvSpPr>
        <p:spPr>
          <a:xfrm>
            <a:off x="3942607" y="6305796"/>
            <a:ext cx="3717966" cy="2592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sldNum" idx="12"/>
          </p:nvPr>
        </p:nvSpPr>
        <p:spPr>
          <a:xfrm>
            <a:off x="7521388" y="5476096"/>
            <a:ext cx="1483056" cy="8518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‹#›</a:t>
            </a:fld>
            <a:endParaRPr lang="en-US" sz="8200" b="0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914400" y="1690048"/>
            <a:ext cx="3563938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lnSpc>
                <a:spcPct val="109523"/>
              </a:lnSpc>
              <a:spcBef>
                <a:spcPts val="0"/>
              </a:spcBef>
              <a:defRPr sz="4200" b="1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4667250" y="368489"/>
            <a:ext cx="3566159" cy="56274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2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2000"/>
            </a:lvl6pPr>
            <a:lvl7pPr marL="2290763" lvl="6" indent="-347663" rtl="0">
              <a:spcBef>
                <a:spcPts val="0"/>
              </a:spcBef>
              <a:defRPr sz="2000"/>
            </a:lvl7pPr>
            <a:lvl8pPr marL="2290763" lvl="7" indent="-347663" rtl="0">
              <a:spcBef>
                <a:spcPts val="0"/>
              </a:spcBef>
              <a:defRPr sz="2000"/>
            </a:lvl8pPr>
            <a:lvl9pPr marL="2290763" lvl="8" indent="-347663" rtl="0">
              <a:spcBef>
                <a:spcPts val="0"/>
              </a:spcBef>
              <a:defRPr sz="2000"/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body" idx="2"/>
          </p:nvPr>
        </p:nvSpPr>
        <p:spPr>
          <a:xfrm>
            <a:off x="914398" y="2866030"/>
            <a:ext cx="3563938" cy="216317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600"/>
              </a:spcBef>
              <a:buNone/>
              <a:defRPr sz="2000"/>
            </a:lvl1pPr>
            <a:lvl2pPr marL="457200" lvl="1" indent="0" rtl="0">
              <a:spcBef>
                <a:spcPts val="0"/>
              </a:spcBef>
              <a:buNone/>
              <a:defRPr sz="1200"/>
            </a:lvl2pPr>
            <a:lvl3pPr marL="914400" lvl="2" indent="0" rtl="0">
              <a:spcBef>
                <a:spcPts val="0"/>
              </a:spcBef>
              <a:buNone/>
              <a:defRPr sz="1000"/>
            </a:lvl3pPr>
            <a:lvl4pPr marL="1371600" lvl="3" indent="0" rtl="0">
              <a:spcBef>
                <a:spcPts val="0"/>
              </a:spcBef>
              <a:buNone/>
              <a:defRPr sz="900"/>
            </a:lvl4pPr>
            <a:lvl5pPr marL="1828800" lvl="4" indent="0" rtl="0">
              <a:spcBef>
                <a:spcPts val="0"/>
              </a:spcBef>
              <a:buNone/>
              <a:defRPr sz="900"/>
            </a:lvl5pPr>
            <a:lvl6pPr marL="2286000" lvl="5" indent="0" rtl="0">
              <a:spcBef>
                <a:spcPts val="0"/>
              </a:spcBef>
              <a:buNone/>
              <a:defRPr sz="900"/>
            </a:lvl6pPr>
            <a:lvl7pPr marL="2743200" lvl="6" indent="0" rtl="0">
              <a:spcBef>
                <a:spcPts val="0"/>
              </a:spcBef>
              <a:buNone/>
              <a:defRPr sz="900"/>
            </a:lvl7pPr>
            <a:lvl8pPr marL="3200400" lvl="7" indent="0" rtl="0">
              <a:spcBef>
                <a:spcPts val="0"/>
              </a:spcBef>
              <a:buNone/>
              <a:defRPr sz="900"/>
            </a:lvl8pPr>
            <a:lvl9pPr marL="3657600" lvl="8" indent="0" rtl="0">
              <a:spcBef>
                <a:spcPts val="0"/>
              </a:spcBef>
              <a:buNone/>
              <a:defRPr sz="900"/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dt" idx="10"/>
          </p:nvPr>
        </p:nvSpPr>
        <p:spPr>
          <a:xfrm>
            <a:off x="7663438" y="6314460"/>
            <a:ext cx="1295400" cy="2650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ftr" idx="11"/>
          </p:nvPr>
        </p:nvSpPr>
        <p:spPr>
          <a:xfrm>
            <a:off x="3942607" y="6305796"/>
            <a:ext cx="3717966" cy="2592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sldNum" idx="12"/>
          </p:nvPr>
        </p:nvSpPr>
        <p:spPr>
          <a:xfrm>
            <a:off x="7521388" y="5476096"/>
            <a:ext cx="1483056" cy="8518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‹#›</a:t>
            </a:fld>
            <a:endParaRPr lang="en-US" sz="8200" b="0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icture with Caption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5017546" y="1524000"/>
            <a:ext cx="3566159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lnSpc>
                <a:spcPct val="109523"/>
              </a:lnSpc>
              <a:spcBef>
                <a:spcPts val="0"/>
              </a:spcBef>
              <a:defRPr sz="4200" b="1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5017544" y="2699982"/>
            <a:ext cx="3566159" cy="216317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600"/>
              </a:spcBef>
              <a:buNone/>
              <a:defRPr sz="2000"/>
            </a:lvl1pPr>
            <a:lvl2pPr marL="457200" lvl="1" indent="0" rtl="0">
              <a:spcBef>
                <a:spcPts val="0"/>
              </a:spcBef>
              <a:buNone/>
              <a:defRPr sz="1200"/>
            </a:lvl2pPr>
            <a:lvl3pPr marL="914400" lvl="2" indent="0" rtl="0">
              <a:spcBef>
                <a:spcPts val="0"/>
              </a:spcBef>
              <a:buNone/>
              <a:defRPr sz="1000"/>
            </a:lvl3pPr>
            <a:lvl4pPr marL="1371600" lvl="3" indent="0" rtl="0">
              <a:spcBef>
                <a:spcPts val="0"/>
              </a:spcBef>
              <a:buNone/>
              <a:defRPr sz="900"/>
            </a:lvl4pPr>
            <a:lvl5pPr marL="1828800" lvl="4" indent="0" rtl="0">
              <a:spcBef>
                <a:spcPts val="0"/>
              </a:spcBef>
              <a:buNone/>
              <a:defRPr sz="900"/>
            </a:lvl5pPr>
            <a:lvl6pPr marL="2286000" lvl="5" indent="0" rtl="0">
              <a:spcBef>
                <a:spcPts val="0"/>
              </a:spcBef>
              <a:buNone/>
              <a:defRPr sz="900"/>
            </a:lvl6pPr>
            <a:lvl7pPr marL="2743200" lvl="6" indent="0" rtl="0">
              <a:spcBef>
                <a:spcPts val="0"/>
              </a:spcBef>
              <a:buNone/>
              <a:defRPr sz="900"/>
            </a:lvl7pPr>
            <a:lvl8pPr marL="3200400" lvl="7" indent="0" rtl="0">
              <a:spcBef>
                <a:spcPts val="0"/>
              </a:spcBef>
              <a:buNone/>
              <a:defRPr sz="900"/>
            </a:lvl8pPr>
            <a:lvl9pPr marL="3657600" lvl="8" indent="0" rtl="0">
              <a:spcBef>
                <a:spcPts val="0"/>
              </a:spcBef>
              <a:buNone/>
              <a:defRPr sz="900"/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dt" idx="10"/>
          </p:nvPr>
        </p:nvSpPr>
        <p:spPr>
          <a:xfrm>
            <a:off x="7663438" y="6314460"/>
            <a:ext cx="1295400" cy="2650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ftr" idx="11"/>
          </p:nvPr>
        </p:nvSpPr>
        <p:spPr>
          <a:xfrm>
            <a:off x="3942607" y="6305796"/>
            <a:ext cx="3717966" cy="2592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sldNum" idx="12"/>
          </p:nvPr>
        </p:nvSpPr>
        <p:spPr>
          <a:xfrm>
            <a:off x="7521388" y="5476096"/>
            <a:ext cx="1483056" cy="8518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‹#›</a:t>
            </a:fld>
            <a:endParaRPr lang="en-US" sz="8200" b="0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grpSp>
        <p:nvGrpSpPr>
          <p:cNvPr id="119" name="Shape 119"/>
          <p:cNvGrpSpPr/>
          <p:nvPr/>
        </p:nvGrpSpPr>
        <p:grpSpPr>
          <a:xfrm rot="-178369">
            <a:off x="629027" y="505650"/>
            <a:ext cx="3850925" cy="5516274"/>
            <a:chOff x="1524000" y="381000"/>
            <a:chExt cx="3657600" cy="4737978"/>
          </a:xfrm>
        </p:grpSpPr>
        <p:sp>
          <p:nvSpPr>
            <p:cNvPr id="120" name="Shape 120"/>
            <p:cNvSpPr/>
            <p:nvPr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lt1"/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" name="Shape 121"/>
            <p:cNvSpPr/>
            <p:nvPr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>
              <a:gsLst>
                <a:gs pos="0">
                  <a:srgbClr val="D8D8D8"/>
                </a:gs>
                <a:gs pos="15000">
                  <a:srgbClr val="FFFFFF">
                    <a:alpha val="74901"/>
                  </a:srgbClr>
                </a:gs>
                <a:gs pos="100000">
                  <a:schemeClr val="lt1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22" name="Shape 122"/>
          <p:cNvSpPr>
            <a:spLocks noGrp="1"/>
          </p:cNvSpPr>
          <p:nvPr>
            <p:ph type="pic" idx="2"/>
          </p:nvPr>
        </p:nvSpPr>
        <p:spPr>
          <a:xfrm rot="-178369">
            <a:off x="808792" y="667559"/>
            <a:ext cx="3468663" cy="5124723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 Pictures with Caption"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4" name="Shape 124"/>
          <p:cNvGrpSpPr/>
          <p:nvPr/>
        </p:nvGrpSpPr>
        <p:grpSpPr>
          <a:xfrm rot="-385649">
            <a:off x="313409" y="3520797"/>
            <a:ext cx="4088024" cy="3026020"/>
            <a:chOff x="1524000" y="381000"/>
            <a:chExt cx="3657600" cy="4737978"/>
          </a:xfrm>
        </p:grpSpPr>
        <p:sp>
          <p:nvSpPr>
            <p:cNvPr id="125" name="Shape 125"/>
            <p:cNvSpPr/>
            <p:nvPr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lt1"/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" name="Shape 126"/>
            <p:cNvSpPr/>
            <p:nvPr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>
              <a:gsLst>
                <a:gs pos="0">
                  <a:srgbClr val="D8D8D8"/>
                </a:gs>
                <a:gs pos="15000">
                  <a:srgbClr val="FFFFFF">
                    <a:alpha val="74901"/>
                  </a:srgbClr>
                </a:gs>
                <a:gs pos="100000">
                  <a:schemeClr val="lt1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27" name="Shape 127"/>
          <p:cNvSpPr>
            <a:spLocks noGrp="1"/>
          </p:cNvSpPr>
          <p:nvPr>
            <p:ph type="pic" idx="2"/>
          </p:nvPr>
        </p:nvSpPr>
        <p:spPr>
          <a:xfrm rot="-385649">
            <a:off x="491057" y="3682578"/>
            <a:ext cx="3704108" cy="2697083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grpSp>
        <p:nvGrpSpPr>
          <p:cNvPr id="128" name="Shape 128"/>
          <p:cNvGrpSpPr/>
          <p:nvPr/>
        </p:nvGrpSpPr>
        <p:grpSpPr>
          <a:xfrm rot="232774">
            <a:off x="169480" y="241256"/>
            <a:ext cx="4088024" cy="3026020"/>
            <a:chOff x="1524000" y="381000"/>
            <a:chExt cx="3657600" cy="4737978"/>
          </a:xfrm>
        </p:grpSpPr>
        <p:sp>
          <p:nvSpPr>
            <p:cNvPr id="129" name="Shape 129"/>
            <p:cNvSpPr/>
            <p:nvPr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lt1"/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" name="Shape 130"/>
            <p:cNvSpPr/>
            <p:nvPr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>
              <a:gsLst>
                <a:gs pos="0">
                  <a:srgbClr val="D8D8D8"/>
                </a:gs>
                <a:gs pos="15000">
                  <a:srgbClr val="FFFFFF">
                    <a:alpha val="74901"/>
                  </a:srgbClr>
                </a:gs>
                <a:gs pos="100000">
                  <a:schemeClr val="lt1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31" name="Shape 131"/>
          <p:cNvSpPr>
            <a:spLocks noGrp="1"/>
          </p:cNvSpPr>
          <p:nvPr>
            <p:ph type="pic" idx="3"/>
          </p:nvPr>
        </p:nvSpPr>
        <p:spPr>
          <a:xfrm rot="232774">
            <a:off x="347128" y="403036"/>
            <a:ext cx="3704108" cy="2697083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5013433" y="1524000"/>
            <a:ext cx="3566159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lnSpc>
                <a:spcPct val="109523"/>
              </a:lnSpc>
              <a:spcBef>
                <a:spcPts val="0"/>
              </a:spcBef>
              <a:defRPr sz="4200" b="1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5013432" y="2699982"/>
            <a:ext cx="3566159" cy="216317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600"/>
              </a:spcBef>
              <a:buNone/>
              <a:defRPr sz="2000"/>
            </a:lvl1pPr>
            <a:lvl2pPr marL="457200" lvl="1" indent="0" rtl="0">
              <a:spcBef>
                <a:spcPts val="0"/>
              </a:spcBef>
              <a:buNone/>
              <a:defRPr sz="1200"/>
            </a:lvl2pPr>
            <a:lvl3pPr marL="914400" lvl="2" indent="0" rtl="0">
              <a:spcBef>
                <a:spcPts val="0"/>
              </a:spcBef>
              <a:buNone/>
              <a:defRPr sz="1000"/>
            </a:lvl3pPr>
            <a:lvl4pPr marL="1371600" lvl="3" indent="0" rtl="0">
              <a:spcBef>
                <a:spcPts val="0"/>
              </a:spcBef>
              <a:buNone/>
              <a:defRPr sz="900"/>
            </a:lvl4pPr>
            <a:lvl5pPr marL="1828800" lvl="4" indent="0" rtl="0">
              <a:spcBef>
                <a:spcPts val="0"/>
              </a:spcBef>
              <a:buNone/>
              <a:defRPr sz="900"/>
            </a:lvl5pPr>
            <a:lvl6pPr marL="2286000" lvl="5" indent="0" rtl="0">
              <a:spcBef>
                <a:spcPts val="0"/>
              </a:spcBef>
              <a:buNone/>
              <a:defRPr sz="900"/>
            </a:lvl6pPr>
            <a:lvl7pPr marL="2743200" lvl="6" indent="0" rtl="0">
              <a:spcBef>
                <a:spcPts val="0"/>
              </a:spcBef>
              <a:buNone/>
              <a:defRPr sz="900"/>
            </a:lvl7pPr>
            <a:lvl8pPr marL="3200400" lvl="7" indent="0" rtl="0">
              <a:spcBef>
                <a:spcPts val="0"/>
              </a:spcBef>
              <a:buNone/>
              <a:defRPr sz="900"/>
            </a:lvl8pPr>
            <a:lvl9pPr marL="3657600" lvl="8" indent="0" rtl="0">
              <a:spcBef>
                <a:spcPts val="0"/>
              </a:spcBef>
              <a:buNone/>
              <a:defRPr sz="900"/>
            </a:lvl9pPr>
          </a:lstStyle>
          <a:p>
            <a:endParaRPr/>
          </a:p>
        </p:txBody>
      </p:sp>
      <p:sp>
        <p:nvSpPr>
          <p:cNvPr id="134" name="Shape 134"/>
          <p:cNvSpPr txBox="1">
            <a:spLocks noGrp="1"/>
          </p:cNvSpPr>
          <p:nvPr>
            <p:ph type="dt" idx="10"/>
          </p:nvPr>
        </p:nvSpPr>
        <p:spPr>
          <a:xfrm>
            <a:off x="7663438" y="6314460"/>
            <a:ext cx="1295400" cy="2650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5" name="Shape 135"/>
          <p:cNvSpPr txBox="1">
            <a:spLocks noGrp="1"/>
          </p:cNvSpPr>
          <p:nvPr>
            <p:ph type="ftr" idx="11"/>
          </p:nvPr>
        </p:nvSpPr>
        <p:spPr>
          <a:xfrm>
            <a:off x="3942607" y="6305796"/>
            <a:ext cx="3717966" cy="2592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6" name="Shape 136"/>
          <p:cNvSpPr txBox="1">
            <a:spLocks noGrp="1"/>
          </p:cNvSpPr>
          <p:nvPr>
            <p:ph type="sldNum" idx="12"/>
          </p:nvPr>
        </p:nvSpPr>
        <p:spPr>
          <a:xfrm>
            <a:off x="7521388" y="5476096"/>
            <a:ext cx="1483056" cy="8518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‹#›</a:t>
            </a:fld>
            <a:endParaRPr lang="en-US" sz="8200" b="0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icture above Caption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914400" y="3762373"/>
            <a:ext cx="7315200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lnSpc>
                <a:spcPct val="127777"/>
              </a:lnSpc>
              <a:spcBef>
                <a:spcPts val="0"/>
              </a:spcBef>
              <a:defRPr sz="3600" b="1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grpSp>
        <p:nvGrpSpPr>
          <p:cNvPr id="139" name="Shape 139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40" name="Shape 140"/>
            <p:cNvSpPr/>
            <p:nvPr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lt1"/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" name="Shape 141"/>
            <p:cNvSpPr/>
            <p:nvPr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>
              <a:gsLst>
                <a:gs pos="0">
                  <a:srgbClr val="D8D8D8"/>
                </a:gs>
                <a:gs pos="15000">
                  <a:srgbClr val="FFFFFF">
                    <a:alpha val="74901"/>
                  </a:srgbClr>
                </a:gs>
                <a:gs pos="100000">
                  <a:schemeClr val="lt1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914400" y="4928735"/>
            <a:ext cx="7315200" cy="98796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None/>
              <a:defRPr sz="2000"/>
            </a:lvl1pPr>
            <a:lvl2pPr marL="457200" lvl="1" indent="0" rtl="0">
              <a:spcBef>
                <a:spcPts val="0"/>
              </a:spcBef>
              <a:buNone/>
              <a:defRPr sz="1200"/>
            </a:lvl2pPr>
            <a:lvl3pPr marL="914400" lvl="2" indent="0" rtl="0">
              <a:spcBef>
                <a:spcPts val="0"/>
              </a:spcBef>
              <a:buNone/>
              <a:defRPr sz="1000"/>
            </a:lvl3pPr>
            <a:lvl4pPr marL="1371600" lvl="3" indent="0" rtl="0">
              <a:spcBef>
                <a:spcPts val="0"/>
              </a:spcBef>
              <a:buNone/>
              <a:defRPr sz="900"/>
            </a:lvl4pPr>
            <a:lvl5pPr marL="1828800" lvl="4" indent="0" rtl="0">
              <a:spcBef>
                <a:spcPts val="0"/>
              </a:spcBef>
              <a:buNone/>
              <a:defRPr sz="900"/>
            </a:lvl5pPr>
            <a:lvl6pPr marL="2286000" lvl="5" indent="0" rtl="0">
              <a:spcBef>
                <a:spcPts val="0"/>
              </a:spcBef>
              <a:buNone/>
              <a:defRPr sz="900"/>
            </a:lvl6pPr>
            <a:lvl7pPr marL="2743200" lvl="6" indent="0" rtl="0">
              <a:spcBef>
                <a:spcPts val="0"/>
              </a:spcBef>
              <a:buNone/>
              <a:defRPr sz="900"/>
            </a:lvl7pPr>
            <a:lvl8pPr marL="3200400" lvl="7" indent="0" rtl="0">
              <a:spcBef>
                <a:spcPts val="0"/>
              </a:spcBef>
              <a:buNone/>
              <a:defRPr sz="900"/>
            </a:lvl8pPr>
            <a:lvl9pPr marL="3657600" lvl="8" indent="0" rtl="0">
              <a:spcBef>
                <a:spcPts val="0"/>
              </a:spcBef>
              <a:buNone/>
              <a:defRPr sz="900"/>
            </a:lvl9pPr>
          </a:lstStyle>
          <a:p>
            <a:endParaRPr/>
          </a:p>
        </p:txBody>
      </p:sp>
      <p:sp>
        <p:nvSpPr>
          <p:cNvPr id="143" name="Shape 143"/>
          <p:cNvSpPr txBox="1">
            <a:spLocks noGrp="1"/>
          </p:cNvSpPr>
          <p:nvPr>
            <p:ph type="dt" idx="10"/>
          </p:nvPr>
        </p:nvSpPr>
        <p:spPr>
          <a:xfrm>
            <a:off x="7663438" y="6314460"/>
            <a:ext cx="1295400" cy="2650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4" name="Shape 144"/>
          <p:cNvSpPr txBox="1">
            <a:spLocks noGrp="1"/>
          </p:cNvSpPr>
          <p:nvPr>
            <p:ph type="ftr" idx="11"/>
          </p:nvPr>
        </p:nvSpPr>
        <p:spPr>
          <a:xfrm>
            <a:off x="3942607" y="6305796"/>
            <a:ext cx="3717966" cy="2592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5" name="Shape 145"/>
          <p:cNvSpPr txBox="1">
            <a:spLocks noGrp="1"/>
          </p:cNvSpPr>
          <p:nvPr>
            <p:ph type="sldNum" idx="12"/>
          </p:nvPr>
        </p:nvSpPr>
        <p:spPr>
          <a:xfrm>
            <a:off x="7521388" y="5476096"/>
            <a:ext cx="1483056" cy="8518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‹#›</a:t>
            </a:fld>
            <a:endParaRPr lang="en-US" sz="8200" b="0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46" name="Shape 146"/>
          <p:cNvSpPr>
            <a:spLocks noGrp="1"/>
          </p:cNvSpPr>
          <p:nvPr>
            <p:ph type="pic" idx="2"/>
          </p:nvPr>
        </p:nvSpPr>
        <p:spPr>
          <a:xfrm rot="232774">
            <a:off x="2248157" y="564564"/>
            <a:ext cx="4653576" cy="3072384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 Pictures above Caption"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914400" y="3762373"/>
            <a:ext cx="7315200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lnSpc>
                <a:spcPct val="127777"/>
              </a:lnSpc>
              <a:spcBef>
                <a:spcPts val="0"/>
              </a:spcBef>
              <a:defRPr sz="3600" b="1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grpSp>
        <p:nvGrpSpPr>
          <p:cNvPr id="149" name="Shape 149"/>
          <p:cNvGrpSpPr/>
          <p:nvPr/>
        </p:nvGrpSpPr>
        <p:grpSpPr>
          <a:xfrm rot="-180000">
            <a:off x="113686" y="116367"/>
            <a:ext cx="3969060" cy="3705359"/>
            <a:chOff x="1524000" y="381000"/>
            <a:chExt cx="3657600" cy="4737978"/>
          </a:xfrm>
        </p:grpSpPr>
        <p:sp>
          <p:nvSpPr>
            <p:cNvPr id="150" name="Shape 150"/>
            <p:cNvSpPr/>
            <p:nvPr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lt1"/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1" name="Shape 151"/>
            <p:cNvSpPr/>
            <p:nvPr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>
              <a:gsLst>
                <a:gs pos="0">
                  <a:srgbClr val="D8D8D8"/>
                </a:gs>
                <a:gs pos="15000">
                  <a:srgbClr val="FFFFFF">
                    <a:alpha val="74901"/>
                  </a:srgbClr>
                </a:gs>
                <a:gs pos="100000">
                  <a:schemeClr val="lt1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52" name="Shape 152"/>
          <p:cNvSpPr>
            <a:spLocks noGrp="1"/>
          </p:cNvSpPr>
          <p:nvPr>
            <p:ph type="pic" idx="2"/>
          </p:nvPr>
        </p:nvSpPr>
        <p:spPr>
          <a:xfrm rot="-180000">
            <a:off x="299151" y="304998"/>
            <a:ext cx="3598455" cy="3334235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grpSp>
        <p:nvGrpSpPr>
          <p:cNvPr id="153" name="Shape 153"/>
          <p:cNvGrpSpPr/>
          <p:nvPr/>
        </p:nvGrpSpPr>
        <p:grpSpPr>
          <a:xfrm rot="360000">
            <a:off x="4165479" y="323141"/>
            <a:ext cx="4792693" cy="3443311"/>
            <a:chOff x="1524000" y="381000"/>
            <a:chExt cx="3657600" cy="4737978"/>
          </a:xfrm>
        </p:grpSpPr>
        <p:sp>
          <p:nvSpPr>
            <p:cNvPr id="154" name="Shape 154"/>
            <p:cNvSpPr/>
            <p:nvPr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lt1"/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" name="Shape 155"/>
            <p:cNvSpPr/>
            <p:nvPr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>
              <a:gsLst>
                <a:gs pos="0">
                  <a:srgbClr val="D8D8D8"/>
                </a:gs>
                <a:gs pos="15000">
                  <a:srgbClr val="FFFFFF">
                    <a:alpha val="74901"/>
                  </a:srgbClr>
                </a:gs>
                <a:gs pos="100000">
                  <a:schemeClr val="lt1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56" name="Shape 156"/>
          <p:cNvSpPr>
            <a:spLocks noGrp="1"/>
          </p:cNvSpPr>
          <p:nvPr>
            <p:ph type="pic" idx="3"/>
          </p:nvPr>
        </p:nvSpPr>
        <p:spPr>
          <a:xfrm rot="360000">
            <a:off x="4336485" y="507668"/>
            <a:ext cx="4432860" cy="3072384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914400" y="4926105"/>
            <a:ext cx="7315200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None/>
              <a:defRPr sz="2000"/>
            </a:lvl1pPr>
            <a:lvl2pPr marL="457200" lvl="1" indent="0" rtl="0">
              <a:spcBef>
                <a:spcPts val="0"/>
              </a:spcBef>
              <a:buNone/>
              <a:defRPr sz="1200"/>
            </a:lvl2pPr>
            <a:lvl3pPr marL="914400" lvl="2" indent="0" rtl="0">
              <a:spcBef>
                <a:spcPts val="0"/>
              </a:spcBef>
              <a:buNone/>
              <a:defRPr sz="1000"/>
            </a:lvl3pPr>
            <a:lvl4pPr marL="1371600" lvl="3" indent="0" rtl="0">
              <a:spcBef>
                <a:spcPts val="0"/>
              </a:spcBef>
              <a:buNone/>
              <a:defRPr sz="900"/>
            </a:lvl4pPr>
            <a:lvl5pPr marL="1828800" lvl="4" indent="0" rtl="0">
              <a:spcBef>
                <a:spcPts val="0"/>
              </a:spcBef>
              <a:buNone/>
              <a:defRPr sz="900"/>
            </a:lvl5pPr>
            <a:lvl6pPr marL="2286000" lvl="5" indent="0" rtl="0">
              <a:spcBef>
                <a:spcPts val="0"/>
              </a:spcBef>
              <a:buNone/>
              <a:defRPr sz="900"/>
            </a:lvl6pPr>
            <a:lvl7pPr marL="2743200" lvl="6" indent="0" rtl="0">
              <a:spcBef>
                <a:spcPts val="0"/>
              </a:spcBef>
              <a:buNone/>
              <a:defRPr sz="900"/>
            </a:lvl7pPr>
            <a:lvl8pPr marL="3200400" lvl="7" indent="0" rtl="0">
              <a:spcBef>
                <a:spcPts val="0"/>
              </a:spcBef>
              <a:buNone/>
              <a:defRPr sz="900"/>
            </a:lvl8pPr>
            <a:lvl9pPr marL="3657600" lvl="8" indent="0" rtl="0">
              <a:spcBef>
                <a:spcPts val="0"/>
              </a:spcBef>
              <a:buNone/>
              <a:defRPr sz="900"/>
            </a:lvl9pPr>
          </a:lstStyle>
          <a:p>
            <a:endParaRPr/>
          </a:p>
        </p:txBody>
      </p:sp>
      <p:sp>
        <p:nvSpPr>
          <p:cNvPr id="158" name="Shape 158"/>
          <p:cNvSpPr txBox="1">
            <a:spLocks noGrp="1"/>
          </p:cNvSpPr>
          <p:nvPr>
            <p:ph type="dt" idx="10"/>
          </p:nvPr>
        </p:nvSpPr>
        <p:spPr>
          <a:xfrm>
            <a:off x="7663438" y="6314460"/>
            <a:ext cx="1295400" cy="2650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9" name="Shape 159"/>
          <p:cNvSpPr txBox="1">
            <a:spLocks noGrp="1"/>
          </p:cNvSpPr>
          <p:nvPr>
            <p:ph type="ftr" idx="11"/>
          </p:nvPr>
        </p:nvSpPr>
        <p:spPr>
          <a:xfrm>
            <a:off x="3942607" y="6305796"/>
            <a:ext cx="3717966" cy="2592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0" name="Shape 160"/>
          <p:cNvSpPr txBox="1">
            <a:spLocks noGrp="1"/>
          </p:cNvSpPr>
          <p:nvPr>
            <p:ph type="sldNum" idx="12"/>
          </p:nvPr>
        </p:nvSpPr>
        <p:spPr>
          <a:xfrm>
            <a:off x="7521388" y="5476096"/>
            <a:ext cx="1483056" cy="8518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‹#›</a:t>
            </a:fld>
            <a:endParaRPr lang="en-US" sz="8200" b="0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title"/>
          </p:nvPr>
        </p:nvSpPr>
        <p:spPr>
          <a:xfrm>
            <a:off x="914400" y="503237"/>
            <a:ext cx="7313612" cy="8683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None/>
              <a:defRPr sz="46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 rot="5400000">
            <a:off x="2543175" y="106362"/>
            <a:ext cx="4056061" cy="73136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4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defRPr sz="22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defRPr sz="20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64" name="Shape 164"/>
          <p:cNvSpPr txBox="1">
            <a:spLocks noGrp="1"/>
          </p:cNvSpPr>
          <p:nvPr>
            <p:ph type="dt" idx="10"/>
          </p:nvPr>
        </p:nvSpPr>
        <p:spPr>
          <a:xfrm>
            <a:off x="7663438" y="6314460"/>
            <a:ext cx="1295400" cy="2650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5" name="Shape 165"/>
          <p:cNvSpPr txBox="1">
            <a:spLocks noGrp="1"/>
          </p:cNvSpPr>
          <p:nvPr>
            <p:ph type="ftr" idx="11"/>
          </p:nvPr>
        </p:nvSpPr>
        <p:spPr>
          <a:xfrm>
            <a:off x="3942607" y="6305796"/>
            <a:ext cx="3717966" cy="2592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6" name="Shape 166"/>
          <p:cNvSpPr txBox="1">
            <a:spLocks noGrp="1"/>
          </p:cNvSpPr>
          <p:nvPr>
            <p:ph type="sldNum" idx="12"/>
          </p:nvPr>
        </p:nvSpPr>
        <p:spPr>
          <a:xfrm>
            <a:off x="7521388" y="5476096"/>
            <a:ext cx="1483056" cy="8518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‹#›</a:t>
            </a:fld>
            <a:endParaRPr lang="en-US" sz="8200" b="0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914400" y="503237"/>
            <a:ext cx="7313612" cy="8683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None/>
              <a:defRPr sz="46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914400" y="1735138"/>
            <a:ext cx="7313612" cy="40560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4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defRPr sz="22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defRPr sz="20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7663438" y="6314460"/>
            <a:ext cx="1295400" cy="2650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3942607" y="6305796"/>
            <a:ext cx="3717966" cy="2592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7521388" y="5476096"/>
            <a:ext cx="1483056" cy="8518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‹#›</a:t>
            </a:fld>
            <a:endParaRPr lang="en-US" sz="8200" b="0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title"/>
          </p:nvPr>
        </p:nvSpPr>
        <p:spPr>
          <a:xfrm rot="5400000">
            <a:off x="5295817" y="2706715"/>
            <a:ext cx="5357811" cy="84608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None/>
              <a:defRPr sz="46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 rot="5400000">
            <a:off x="1207294" y="157956"/>
            <a:ext cx="5357811" cy="5943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4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defRPr sz="22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defRPr sz="20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70" name="Shape 170"/>
          <p:cNvSpPr txBox="1">
            <a:spLocks noGrp="1"/>
          </p:cNvSpPr>
          <p:nvPr>
            <p:ph type="dt" idx="10"/>
          </p:nvPr>
        </p:nvSpPr>
        <p:spPr>
          <a:xfrm>
            <a:off x="7663438" y="6314460"/>
            <a:ext cx="1295400" cy="2650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1" name="Shape 171"/>
          <p:cNvSpPr txBox="1">
            <a:spLocks noGrp="1"/>
          </p:cNvSpPr>
          <p:nvPr>
            <p:ph type="ftr" idx="11"/>
          </p:nvPr>
        </p:nvSpPr>
        <p:spPr>
          <a:xfrm>
            <a:off x="3942607" y="6305796"/>
            <a:ext cx="3717966" cy="2592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2" name="Shape 172"/>
          <p:cNvSpPr txBox="1">
            <a:spLocks noGrp="1"/>
          </p:cNvSpPr>
          <p:nvPr>
            <p:ph type="sldNum" idx="12"/>
          </p:nvPr>
        </p:nvSpPr>
        <p:spPr>
          <a:xfrm>
            <a:off x="7521388" y="5476096"/>
            <a:ext cx="1483056" cy="8518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‹#›</a:t>
            </a:fld>
            <a:endParaRPr lang="en-US" sz="8200" b="0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 with Watermark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1122215" y="3200400"/>
            <a:ext cx="8021781" cy="220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r" rtl="0">
              <a:spcBef>
                <a:spcPts val="0"/>
              </a:spcBef>
              <a:buClr>
                <a:schemeClr val="dk1"/>
              </a:buClr>
              <a:buFont typeface="Impact"/>
              <a:buNone/>
              <a:defRPr sz="12200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marL="0" lvl="1" indent="0" algn="r" rtl="0">
              <a:spcBef>
                <a:spcPts val="0"/>
              </a:spcBef>
              <a:buClr>
                <a:schemeClr val="dk1"/>
              </a:buClr>
              <a:buFont typeface="Impact"/>
              <a:buNone/>
              <a:defRPr sz="12200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marL="0" lvl="2" indent="0" algn="r" rtl="0">
              <a:spcBef>
                <a:spcPts val="0"/>
              </a:spcBef>
              <a:buClr>
                <a:schemeClr val="dk1"/>
              </a:buClr>
              <a:buFont typeface="Impact"/>
              <a:buNone/>
              <a:defRPr sz="12200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marL="0" lvl="3" indent="0" algn="r" rtl="0">
              <a:spcBef>
                <a:spcPts val="0"/>
              </a:spcBef>
              <a:buClr>
                <a:schemeClr val="dk1"/>
              </a:buClr>
              <a:buFont typeface="Impact"/>
              <a:buNone/>
              <a:defRPr sz="12200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marL="0" lvl="4" indent="0" algn="r" rtl="0">
              <a:spcBef>
                <a:spcPts val="0"/>
              </a:spcBef>
              <a:buClr>
                <a:schemeClr val="dk1"/>
              </a:buClr>
              <a:buFont typeface="Impact"/>
              <a:buNone/>
              <a:defRPr sz="12200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lvl="5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ctrTitle"/>
          </p:nvPr>
        </p:nvSpPr>
        <p:spPr>
          <a:xfrm>
            <a:off x="3960812" y="3833094"/>
            <a:ext cx="4724400" cy="1209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8695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ubTitle" idx="2"/>
          </p:nvPr>
        </p:nvSpPr>
        <p:spPr>
          <a:xfrm>
            <a:off x="3960812" y="5056908"/>
            <a:ext cx="4724400" cy="115658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8181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spcBef>
                <a:spcPts val="600"/>
              </a:spcBef>
              <a:buClr>
                <a:srgbClr val="888888"/>
              </a:buClr>
              <a:buFont typeface="Arial"/>
              <a:buNone/>
              <a:defRPr sz="2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spcBef>
                <a:spcPts val="6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spcBef>
                <a:spcPts val="60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spcBef>
                <a:spcPts val="60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dt" idx="10"/>
          </p:nvPr>
        </p:nvSpPr>
        <p:spPr>
          <a:xfrm>
            <a:off x="457200" y="6298744"/>
            <a:ext cx="1981199" cy="273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ftr" idx="11"/>
          </p:nvPr>
        </p:nvSpPr>
        <p:spPr>
          <a:xfrm>
            <a:off x="3962400" y="6298744"/>
            <a:ext cx="3809999" cy="273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264856" y="6312392"/>
            <a:ext cx="685799" cy="2650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rPr>
              <a:t>‹#›</a:t>
            </a:fld>
            <a:endParaRPr lang="en-US" sz="1100" b="0" i="0" u="none" strike="noStrike" cap="none">
              <a:solidFill>
                <a:schemeClr val="dk1"/>
              </a:solidFill>
              <a:latin typeface="Rokkitt"/>
              <a:ea typeface="Rokkitt"/>
              <a:cs typeface="Rokkitt"/>
              <a:sym typeface="Rokkit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457200" y="2194559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lnSpc>
                <a:spcPct val="108695"/>
              </a:lnSpc>
              <a:spcBef>
                <a:spcPts val="0"/>
              </a:spcBef>
              <a:buClr>
                <a:schemeClr val="dk1"/>
              </a:buClr>
              <a:buNone/>
              <a:defRPr sz="4600" b="1" cap="none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Clr>
                <a:schemeClr val="dk1"/>
              </a:buClr>
              <a:buNone/>
              <a:defRPr sz="2200">
                <a:solidFill>
                  <a:schemeClr val="dk1"/>
                </a:solidFill>
              </a:defRPr>
            </a:lvl1pPr>
            <a:lvl2pPr marL="457200" lvl="1" indent="0" rtl="0">
              <a:spcBef>
                <a:spcPts val="0"/>
              </a:spcBef>
              <a:buClr>
                <a:srgbClr val="888888"/>
              </a:buClr>
              <a:buNone/>
              <a:defRPr sz="1800">
                <a:solidFill>
                  <a:srgbClr val="888888"/>
                </a:solidFill>
              </a:defRPr>
            </a:lvl2pPr>
            <a:lvl3pPr marL="914400" lvl="2" indent="0" rtl="0">
              <a:spcBef>
                <a:spcPts val="0"/>
              </a:spcBef>
              <a:buClr>
                <a:srgbClr val="888888"/>
              </a:buClr>
              <a:buNone/>
              <a:defRPr sz="1600">
                <a:solidFill>
                  <a:srgbClr val="888888"/>
                </a:solidFill>
              </a:defRPr>
            </a:lvl3pPr>
            <a:lvl4pPr marL="1371600" lvl="3" indent="0" rtl="0">
              <a:spcBef>
                <a:spcPts val="0"/>
              </a:spcBef>
              <a:buClr>
                <a:srgbClr val="888888"/>
              </a:buClr>
              <a:buNone/>
              <a:defRPr sz="1400">
                <a:solidFill>
                  <a:srgbClr val="888888"/>
                </a:solidFill>
              </a:defRPr>
            </a:lvl4pPr>
            <a:lvl5pPr marL="1828800" lvl="4" indent="0" rtl="0">
              <a:spcBef>
                <a:spcPts val="0"/>
              </a:spcBef>
              <a:buClr>
                <a:srgbClr val="888888"/>
              </a:buClr>
              <a:buNone/>
              <a:defRPr sz="1400">
                <a:solidFill>
                  <a:srgbClr val="888888"/>
                </a:solidFill>
              </a:defRPr>
            </a:lvl5pPr>
            <a:lvl6pPr marL="2286000" lvl="5" indent="0" rtl="0">
              <a:spcBef>
                <a:spcPts val="0"/>
              </a:spcBef>
              <a:buClr>
                <a:srgbClr val="888888"/>
              </a:buClr>
              <a:buNone/>
              <a:defRPr sz="1400">
                <a:solidFill>
                  <a:srgbClr val="888888"/>
                </a:solidFill>
              </a:defRPr>
            </a:lvl6pPr>
            <a:lvl7pPr marL="2743200" lvl="6" indent="0" rtl="0">
              <a:spcBef>
                <a:spcPts val="0"/>
              </a:spcBef>
              <a:buClr>
                <a:srgbClr val="888888"/>
              </a:buClr>
              <a:buNone/>
              <a:defRPr sz="1400">
                <a:solidFill>
                  <a:srgbClr val="888888"/>
                </a:solidFill>
              </a:defRPr>
            </a:lvl7pPr>
            <a:lvl8pPr marL="3200400" lvl="7" indent="0" rtl="0">
              <a:spcBef>
                <a:spcPts val="0"/>
              </a:spcBef>
              <a:buClr>
                <a:srgbClr val="888888"/>
              </a:buClr>
              <a:buNone/>
              <a:defRPr sz="1400">
                <a:solidFill>
                  <a:srgbClr val="888888"/>
                </a:solidFill>
              </a:defRPr>
            </a:lvl8pPr>
            <a:lvl9pPr marL="3657600" lvl="8" indent="0" rtl="0">
              <a:spcBef>
                <a:spcPts val="0"/>
              </a:spcBef>
              <a:buClr>
                <a:srgbClr val="888888"/>
              </a:buClr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7663438" y="6314460"/>
            <a:ext cx="1295400" cy="2650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3942607" y="6305796"/>
            <a:ext cx="3717966" cy="2592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7521388" y="5476096"/>
            <a:ext cx="1483056" cy="8518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‹#›</a:t>
            </a:fld>
            <a:endParaRPr lang="en-US" sz="8200" b="0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with Watermark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712693" y="1689847"/>
            <a:ext cx="8431303" cy="220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l" rtl="0">
              <a:spcBef>
                <a:spcPts val="0"/>
              </a:spcBef>
              <a:buClr>
                <a:schemeClr val="dk1"/>
              </a:buClr>
              <a:buFont typeface="Impact"/>
              <a:buNone/>
              <a:defRPr sz="12200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marL="0" lvl="1" indent="0" algn="l" rtl="0">
              <a:spcBef>
                <a:spcPts val="0"/>
              </a:spcBef>
              <a:buClr>
                <a:schemeClr val="dk1"/>
              </a:buClr>
              <a:buFont typeface="Impact"/>
              <a:buNone/>
              <a:defRPr sz="12200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marL="0" lvl="2" indent="0" algn="l" rtl="0">
              <a:spcBef>
                <a:spcPts val="0"/>
              </a:spcBef>
              <a:buClr>
                <a:schemeClr val="dk1"/>
              </a:buClr>
              <a:buFont typeface="Impact"/>
              <a:buNone/>
              <a:defRPr sz="12200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marL="0" lvl="3" indent="0" algn="l" rtl="0">
              <a:spcBef>
                <a:spcPts val="0"/>
              </a:spcBef>
              <a:buClr>
                <a:schemeClr val="dk1"/>
              </a:buClr>
              <a:buFont typeface="Impact"/>
              <a:buNone/>
              <a:defRPr sz="12200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marL="0" lvl="4" indent="0" algn="l" rtl="0">
              <a:spcBef>
                <a:spcPts val="0"/>
              </a:spcBef>
              <a:buClr>
                <a:schemeClr val="dk1"/>
              </a:buClr>
              <a:buFont typeface="Impact"/>
              <a:buNone/>
              <a:defRPr sz="12200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lvl="5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457200" y="2196352"/>
            <a:ext cx="5333999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lnSpc>
                <a:spcPct val="108695"/>
              </a:lnSpc>
              <a:spcBef>
                <a:spcPts val="0"/>
              </a:spcBef>
              <a:defRPr sz="4600" b="1" cap="none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57200" y="3560617"/>
            <a:ext cx="5333999" cy="9830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Clr>
                <a:schemeClr val="dk1"/>
              </a:buClr>
              <a:buNone/>
              <a:defRPr sz="2200">
                <a:solidFill>
                  <a:schemeClr val="dk1"/>
                </a:solidFill>
              </a:defRPr>
            </a:lvl1pPr>
            <a:lvl2pPr marL="457200" lvl="1" indent="0" rtl="0">
              <a:spcBef>
                <a:spcPts val="0"/>
              </a:spcBef>
              <a:buClr>
                <a:srgbClr val="888888"/>
              </a:buClr>
              <a:buNone/>
              <a:defRPr sz="1800">
                <a:solidFill>
                  <a:srgbClr val="888888"/>
                </a:solidFill>
              </a:defRPr>
            </a:lvl2pPr>
            <a:lvl3pPr marL="914400" lvl="2" indent="0" rtl="0">
              <a:spcBef>
                <a:spcPts val="0"/>
              </a:spcBef>
              <a:buClr>
                <a:srgbClr val="888888"/>
              </a:buClr>
              <a:buNone/>
              <a:defRPr sz="1600">
                <a:solidFill>
                  <a:srgbClr val="888888"/>
                </a:solidFill>
              </a:defRPr>
            </a:lvl3pPr>
            <a:lvl4pPr marL="1371600" lvl="3" indent="0" rtl="0">
              <a:spcBef>
                <a:spcPts val="0"/>
              </a:spcBef>
              <a:buClr>
                <a:srgbClr val="888888"/>
              </a:buClr>
              <a:buNone/>
              <a:defRPr sz="1400">
                <a:solidFill>
                  <a:srgbClr val="888888"/>
                </a:solidFill>
              </a:defRPr>
            </a:lvl4pPr>
            <a:lvl5pPr marL="1828800" lvl="4" indent="0" rtl="0">
              <a:spcBef>
                <a:spcPts val="0"/>
              </a:spcBef>
              <a:buClr>
                <a:srgbClr val="888888"/>
              </a:buClr>
              <a:buNone/>
              <a:defRPr sz="1400">
                <a:solidFill>
                  <a:srgbClr val="888888"/>
                </a:solidFill>
              </a:defRPr>
            </a:lvl5pPr>
            <a:lvl6pPr marL="2286000" lvl="5" indent="0" rtl="0">
              <a:spcBef>
                <a:spcPts val="0"/>
              </a:spcBef>
              <a:buClr>
                <a:srgbClr val="888888"/>
              </a:buClr>
              <a:buNone/>
              <a:defRPr sz="1400">
                <a:solidFill>
                  <a:srgbClr val="888888"/>
                </a:solidFill>
              </a:defRPr>
            </a:lvl6pPr>
            <a:lvl7pPr marL="2743200" lvl="6" indent="0" rtl="0">
              <a:spcBef>
                <a:spcPts val="0"/>
              </a:spcBef>
              <a:buClr>
                <a:srgbClr val="888888"/>
              </a:buClr>
              <a:buNone/>
              <a:defRPr sz="1400">
                <a:solidFill>
                  <a:srgbClr val="888888"/>
                </a:solidFill>
              </a:defRPr>
            </a:lvl7pPr>
            <a:lvl8pPr marL="3200400" lvl="7" indent="0" rtl="0">
              <a:spcBef>
                <a:spcPts val="0"/>
              </a:spcBef>
              <a:buClr>
                <a:srgbClr val="888888"/>
              </a:buClr>
              <a:buNone/>
              <a:defRPr sz="1400">
                <a:solidFill>
                  <a:srgbClr val="888888"/>
                </a:solidFill>
              </a:defRPr>
            </a:lvl8pPr>
            <a:lvl9pPr marL="3657600" lvl="8" indent="0" rtl="0">
              <a:spcBef>
                <a:spcPts val="0"/>
              </a:spcBef>
              <a:buClr>
                <a:srgbClr val="888888"/>
              </a:buClr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dt" idx="10"/>
          </p:nvPr>
        </p:nvSpPr>
        <p:spPr>
          <a:xfrm>
            <a:off x="7663438" y="6314460"/>
            <a:ext cx="1295400" cy="2650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ftr" idx="11"/>
          </p:nvPr>
        </p:nvSpPr>
        <p:spPr>
          <a:xfrm>
            <a:off x="3942607" y="6305796"/>
            <a:ext cx="3717966" cy="2592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7521388" y="5476096"/>
            <a:ext cx="1483056" cy="8518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‹#›</a:t>
            </a:fld>
            <a:endParaRPr lang="en-US" sz="8200" b="0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with Picture">
    <p:bg>
      <p:bgPr>
        <a:blipFill rotWithShape="1">
          <a:blip r:embed="rId2">
            <a:alphaModFix/>
          </a:blip>
          <a:stretch>
            <a:fillRect t="-3999" b="-3999"/>
          </a:stretch>
        </a:blipFill>
        <a:effectLst/>
      </p:bgPr>
    </p:bg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3152775" y="4069803"/>
            <a:ext cx="5538788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defRPr sz="4600" b="1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grpSp>
        <p:nvGrpSpPr>
          <p:cNvPr id="45" name="Shape 45"/>
          <p:cNvGrpSpPr/>
          <p:nvPr/>
        </p:nvGrpSpPr>
        <p:grpSpPr>
          <a:xfrm rot="-360000">
            <a:off x="654351" y="445179"/>
            <a:ext cx="5416247" cy="3630167"/>
            <a:chOff x="1524000" y="381000"/>
            <a:chExt cx="3657600" cy="4737978"/>
          </a:xfrm>
        </p:grpSpPr>
        <p:sp>
          <p:nvSpPr>
            <p:cNvPr id="46" name="Shape 46"/>
            <p:cNvSpPr/>
            <p:nvPr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lt1"/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" name="Shape 47"/>
            <p:cNvSpPr/>
            <p:nvPr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>
              <a:gsLst>
                <a:gs pos="0">
                  <a:srgbClr val="D8D8D8"/>
                </a:gs>
                <a:gs pos="15000">
                  <a:srgbClr val="FFFFFF">
                    <a:alpha val="74901"/>
                  </a:srgbClr>
                </a:gs>
                <a:gs pos="100000">
                  <a:schemeClr val="lt1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8" name="Shape 48"/>
          <p:cNvSpPr>
            <a:spLocks noGrp="1"/>
          </p:cNvSpPr>
          <p:nvPr>
            <p:ph type="pic" idx="2"/>
          </p:nvPr>
        </p:nvSpPr>
        <p:spPr>
          <a:xfrm rot="-360000">
            <a:off x="857677" y="632632"/>
            <a:ext cx="5009596" cy="3255263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3158116" y="5230905"/>
            <a:ext cx="5532958" cy="86509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None/>
              <a:defRPr sz="2200"/>
            </a:lvl1pPr>
            <a:lvl2pPr marL="457200" lvl="1" indent="0" rtl="0">
              <a:spcBef>
                <a:spcPts val="0"/>
              </a:spcBef>
              <a:buNone/>
              <a:defRPr sz="1200"/>
            </a:lvl2pPr>
            <a:lvl3pPr marL="914400" lvl="2" indent="0" rtl="0">
              <a:spcBef>
                <a:spcPts val="0"/>
              </a:spcBef>
              <a:buNone/>
              <a:defRPr sz="1000"/>
            </a:lvl3pPr>
            <a:lvl4pPr marL="1371600" lvl="3" indent="0" rtl="0">
              <a:spcBef>
                <a:spcPts val="0"/>
              </a:spcBef>
              <a:buNone/>
              <a:defRPr sz="900"/>
            </a:lvl4pPr>
            <a:lvl5pPr marL="1828800" lvl="4" indent="0" rtl="0">
              <a:spcBef>
                <a:spcPts val="0"/>
              </a:spcBef>
              <a:buNone/>
              <a:defRPr sz="900"/>
            </a:lvl5pPr>
            <a:lvl6pPr marL="2286000" lvl="5" indent="0" rtl="0">
              <a:spcBef>
                <a:spcPts val="0"/>
              </a:spcBef>
              <a:buNone/>
              <a:defRPr sz="900"/>
            </a:lvl6pPr>
            <a:lvl7pPr marL="2743200" lvl="6" indent="0" rtl="0">
              <a:spcBef>
                <a:spcPts val="0"/>
              </a:spcBef>
              <a:buNone/>
              <a:defRPr sz="900"/>
            </a:lvl7pPr>
            <a:lvl8pPr marL="3200400" lvl="7" indent="0" rtl="0">
              <a:spcBef>
                <a:spcPts val="0"/>
              </a:spcBef>
              <a:buNone/>
              <a:defRPr sz="900"/>
            </a:lvl8pPr>
            <a:lvl9pPr marL="3657600" lvl="8" indent="0" rtl="0">
              <a:spcBef>
                <a:spcPts val="0"/>
              </a:spcBef>
              <a:buNone/>
              <a:defRPr sz="900"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7663438" y="6314460"/>
            <a:ext cx="1295400" cy="2650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942607" y="6305796"/>
            <a:ext cx="3717966" cy="2592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7521388" y="5476096"/>
            <a:ext cx="1483056" cy="8518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‹#›</a:t>
            </a:fld>
            <a:endParaRPr lang="en-US" sz="8200" b="0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914400" y="503237"/>
            <a:ext cx="7313612" cy="8683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None/>
              <a:defRPr sz="46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914400" y="1735139"/>
            <a:ext cx="3566159" cy="40560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2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marL="2290763" lvl="5" indent="-347663" rtl="0">
              <a:spcBef>
                <a:spcPts val="0"/>
              </a:spcBef>
              <a:defRPr sz="1800"/>
            </a:lvl6pPr>
            <a:lvl7pPr marL="2290763" lvl="6" indent="-347663" rtl="0">
              <a:spcBef>
                <a:spcPts val="0"/>
              </a:spcBef>
              <a:defRPr sz="1800"/>
            </a:lvl7pPr>
            <a:lvl8pPr marL="2290763" lvl="7" indent="-347663" rtl="0">
              <a:spcBef>
                <a:spcPts val="0"/>
              </a:spcBef>
              <a:defRPr sz="1800"/>
            </a:lvl8pPr>
            <a:lvl9pPr marL="2290763" lvl="8" indent="-347663"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2"/>
          </p:nvPr>
        </p:nvSpPr>
        <p:spPr>
          <a:xfrm>
            <a:off x="4648200" y="1735139"/>
            <a:ext cx="3566159" cy="40560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2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marL="2290763" lvl="5" indent="-347663" rtl="0">
              <a:spcBef>
                <a:spcPts val="0"/>
              </a:spcBef>
              <a:defRPr sz="1800"/>
            </a:lvl6pPr>
            <a:lvl7pPr marL="2290763" lvl="6" indent="-347663" rtl="0">
              <a:spcBef>
                <a:spcPts val="0"/>
              </a:spcBef>
              <a:defRPr sz="1800"/>
            </a:lvl7pPr>
            <a:lvl8pPr marL="2290763" lvl="7" indent="-347663" rtl="0">
              <a:spcBef>
                <a:spcPts val="0"/>
              </a:spcBef>
              <a:defRPr sz="1800"/>
            </a:lvl8pPr>
            <a:lvl9pPr marL="2290763" lvl="8" indent="-347663"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7663438" y="6314460"/>
            <a:ext cx="1295400" cy="2650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3942607" y="6305796"/>
            <a:ext cx="3717966" cy="2592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7521388" y="5476096"/>
            <a:ext cx="1483056" cy="8518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‹#›</a:t>
            </a:fld>
            <a:endParaRPr lang="en-US" sz="8200" b="0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914400" y="503237"/>
            <a:ext cx="7313612" cy="8683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971325" y="1419366"/>
            <a:ext cx="3200399" cy="58403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algn="ctr" rtl="0">
              <a:spcBef>
                <a:spcPts val="0"/>
              </a:spcBef>
              <a:buClr>
                <a:srgbClr val="B1A069"/>
              </a:buClr>
              <a:buFont typeface="Impact"/>
              <a:buNone/>
              <a:defRPr sz="2200" b="0">
                <a:solidFill>
                  <a:srgbClr val="B1A069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marL="457200" lvl="1" indent="0" rtl="0">
              <a:spcBef>
                <a:spcPts val="0"/>
              </a:spcBef>
              <a:buNone/>
              <a:defRPr sz="2000" b="1"/>
            </a:lvl2pPr>
            <a:lvl3pPr marL="914400" lvl="2" indent="0" rtl="0">
              <a:spcBef>
                <a:spcPts val="0"/>
              </a:spcBef>
              <a:buNone/>
              <a:defRPr sz="1800" b="1"/>
            </a:lvl3pPr>
            <a:lvl4pPr marL="1371600" lvl="3" indent="0" rtl="0">
              <a:spcBef>
                <a:spcPts val="0"/>
              </a:spcBef>
              <a:buNone/>
              <a:defRPr sz="1600" b="1"/>
            </a:lvl4pPr>
            <a:lvl5pPr marL="1828800" lvl="4" indent="0" rtl="0">
              <a:spcBef>
                <a:spcPts val="0"/>
              </a:spcBef>
              <a:buNone/>
              <a:defRPr sz="1600" b="1"/>
            </a:lvl5pPr>
            <a:lvl6pPr marL="2286000" lvl="5" indent="0" rtl="0">
              <a:spcBef>
                <a:spcPts val="0"/>
              </a:spcBef>
              <a:buNone/>
              <a:defRPr sz="1600" b="1"/>
            </a:lvl6pPr>
            <a:lvl7pPr marL="2743200" lvl="6" indent="0" rtl="0">
              <a:spcBef>
                <a:spcPts val="0"/>
              </a:spcBef>
              <a:buNone/>
              <a:defRPr sz="1600" b="1"/>
            </a:lvl7pPr>
            <a:lvl8pPr marL="3200400" lvl="7" indent="0" rtl="0">
              <a:spcBef>
                <a:spcPts val="0"/>
              </a:spcBef>
              <a:buNone/>
              <a:defRPr sz="1600" b="1"/>
            </a:lvl8pPr>
            <a:lvl9pPr marL="3657600" lvl="8" indent="0" rtl="0">
              <a:spcBef>
                <a:spcPts val="0"/>
              </a:spcBef>
              <a:buNone/>
              <a:defRPr sz="1600" b="1"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2"/>
          </p:nvPr>
        </p:nvSpPr>
        <p:spPr>
          <a:xfrm>
            <a:off x="897366" y="2174875"/>
            <a:ext cx="3566159" cy="3616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2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600"/>
            </a:lvl4pPr>
            <a:lvl5pPr lvl="4" rtl="0">
              <a:spcBef>
                <a:spcPts val="0"/>
              </a:spcBef>
              <a:defRPr sz="1600"/>
            </a:lvl5pPr>
            <a:lvl6pPr marL="2290763" lvl="5" indent="-347663" rtl="0">
              <a:spcBef>
                <a:spcPts val="0"/>
              </a:spcBef>
              <a:defRPr sz="1600"/>
            </a:lvl6pPr>
            <a:lvl7pPr marL="2290763" lvl="6" indent="-347663" rtl="0">
              <a:spcBef>
                <a:spcPts val="0"/>
              </a:spcBef>
              <a:defRPr sz="1600"/>
            </a:lvl7pPr>
            <a:lvl8pPr marL="2290763" lvl="7" indent="-347663" rtl="0">
              <a:spcBef>
                <a:spcPts val="0"/>
              </a:spcBef>
              <a:defRPr sz="1600"/>
            </a:lvl8pPr>
            <a:lvl9pPr marL="2290763" lvl="8" indent="-347663"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3"/>
          </p:nvPr>
        </p:nvSpPr>
        <p:spPr>
          <a:xfrm>
            <a:off x="4930246" y="1419366"/>
            <a:ext cx="3200399" cy="58403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algn="ctr" rtl="0">
              <a:spcBef>
                <a:spcPts val="0"/>
              </a:spcBef>
              <a:buClr>
                <a:srgbClr val="B1A069"/>
              </a:buClr>
              <a:buFont typeface="Impact"/>
              <a:buNone/>
              <a:defRPr sz="2200" b="0">
                <a:solidFill>
                  <a:srgbClr val="B1A069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marL="457200" lvl="1" indent="0" rtl="0">
              <a:spcBef>
                <a:spcPts val="0"/>
              </a:spcBef>
              <a:buNone/>
              <a:defRPr sz="2000" b="1"/>
            </a:lvl2pPr>
            <a:lvl3pPr marL="914400" lvl="2" indent="0" rtl="0">
              <a:spcBef>
                <a:spcPts val="0"/>
              </a:spcBef>
              <a:buNone/>
              <a:defRPr sz="1800" b="1"/>
            </a:lvl3pPr>
            <a:lvl4pPr marL="1371600" lvl="3" indent="0" rtl="0">
              <a:spcBef>
                <a:spcPts val="0"/>
              </a:spcBef>
              <a:buNone/>
              <a:defRPr sz="1600" b="1"/>
            </a:lvl4pPr>
            <a:lvl5pPr marL="1828800" lvl="4" indent="0" rtl="0">
              <a:spcBef>
                <a:spcPts val="0"/>
              </a:spcBef>
              <a:buNone/>
              <a:defRPr sz="1600" b="1"/>
            </a:lvl5pPr>
            <a:lvl6pPr marL="2286000" lvl="5" indent="0" rtl="0">
              <a:spcBef>
                <a:spcPts val="0"/>
              </a:spcBef>
              <a:buNone/>
              <a:defRPr sz="1600" b="1"/>
            </a:lvl6pPr>
            <a:lvl7pPr marL="2743200" lvl="6" indent="0" rtl="0">
              <a:spcBef>
                <a:spcPts val="0"/>
              </a:spcBef>
              <a:buNone/>
              <a:defRPr sz="1600" b="1"/>
            </a:lvl7pPr>
            <a:lvl8pPr marL="3200400" lvl="7" indent="0" rtl="0">
              <a:spcBef>
                <a:spcPts val="0"/>
              </a:spcBef>
              <a:buNone/>
              <a:defRPr sz="1600" b="1"/>
            </a:lvl8pPr>
            <a:lvl9pPr marL="3657600" lvl="8" indent="0" rtl="0">
              <a:spcBef>
                <a:spcPts val="0"/>
              </a:spcBef>
              <a:buNone/>
              <a:defRPr sz="1600" b="1"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4"/>
          </p:nvPr>
        </p:nvSpPr>
        <p:spPr>
          <a:xfrm>
            <a:off x="4646514" y="2174875"/>
            <a:ext cx="3566159" cy="3616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2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600"/>
            </a:lvl4pPr>
            <a:lvl5pPr lvl="4" rtl="0">
              <a:spcBef>
                <a:spcPts val="0"/>
              </a:spcBef>
              <a:defRPr sz="1600"/>
            </a:lvl5pPr>
            <a:lvl6pPr marL="2290763" lvl="5" indent="-347663" rtl="0">
              <a:spcBef>
                <a:spcPts val="0"/>
              </a:spcBef>
              <a:defRPr sz="1600"/>
            </a:lvl6pPr>
            <a:lvl7pPr marL="2290763" lvl="6" indent="-347663" rtl="0">
              <a:spcBef>
                <a:spcPts val="0"/>
              </a:spcBef>
              <a:defRPr sz="1600"/>
            </a:lvl7pPr>
            <a:lvl8pPr marL="2290763" lvl="7" indent="-347663" rtl="0">
              <a:spcBef>
                <a:spcPts val="0"/>
              </a:spcBef>
              <a:defRPr sz="1600"/>
            </a:lvl8pPr>
            <a:lvl9pPr marL="2290763" lvl="8" indent="-347663"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dt" idx="10"/>
          </p:nvPr>
        </p:nvSpPr>
        <p:spPr>
          <a:xfrm>
            <a:off x="7663438" y="6314460"/>
            <a:ext cx="1295400" cy="2650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ftr" idx="11"/>
          </p:nvPr>
        </p:nvSpPr>
        <p:spPr>
          <a:xfrm>
            <a:off x="3942607" y="6305796"/>
            <a:ext cx="3717966" cy="2592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7521388" y="5476096"/>
            <a:ext cx="1483056" cy="8518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‹#›</a:t>
            </a:fld>
            <a:endParaRPr lang="en-US" sz="8200" b="0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pic>
        <p:nvPicPr>
          <p:cNvPr id="69" name="Shape 69" descr="Comparison-Underline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57038" y="1897040"/>
            <a:ext cx="3228975" cy="142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Shape 70" descr="Comparison-Underline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915960" y="1897040"/>
            <a:ext cx="3228975" cy="142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Shape 71" descr="Comparison-Underline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57038" y="1897040"/>
            <a:ext cx="3228975" cy="142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Shape 72" descr="Comparison-Underline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915960" y="1897040"/>
            <a:ext cx="3228975" cy="142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 Content, Top and Bottom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914400" y="503237"/>
            <a:ext cx="7313612" cy="8683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None/>
              <a:defRPr sz="46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914400" y="1735138"/>
            <a:ext cx="7315200" cy="19202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2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7663438" y="6314460"/>
            <a:ext cx="1295400" cy="2650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3942607" y="6305796"/>
            <a:ext cx="3717966" cy="2592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7521388" y="5476096"/>
            <a:ext cx="1483056" cy="8518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‹#›</a:t>
            </a:fld>
            <a:endParaRPr lang="en-US" sz="8200" b="0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79" name="Shape 79"/>
          <p:cNvSpPr txBox="1">
            <a:spLocks noGrp="1"/>
          </p:cNvSpPr>
          <p:nvPr>
            <p:ph type="body" idx="2"/>
          </p:nvPr>
        </p:nvSpPr>
        <p:spPr>
          <a:xfrm>
            <a:off x="914400" y="3870960"/>
            <a:ext cx="7315200" cy="19202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2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2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914400" y="503237"/>
            <a:ext cx="7313612" cy="8683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914400" y="1735138"/>
            <a:ext cx="7313612" cy="40560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63550" marR="0" lvl="0" indent="-326390" algn="l" rtl="0">
              <a:spcBef>
                <a:spcPts val="2000"/>
              </a:spcBef>
              <a:buClr>
                <a:schemeClr val="dk1"/>
              </a:buClr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1469" algn="l" rtl="0">
              <a:spcBef>
                <a:spcPts val="600"/>
              </a:spcBef>
              <a:buClr>
                <a:schemeClr val="dk1"/>
              </a:buClr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55713" marR="0" lvl="2" indent="-227012" algn="l" rtl="0">
              <a:spcBef>
                <a:spcPts val="6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597025" marR="0" lvl="3" indent="-249555" algn="l" rtl="0">
              <a:spcBef>
                <a:spcPts val="600"/>
              </a:spcBef>
              <a:buClr>
                <a:schemeClr val="dk1"/>
              </a:buClr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938338" marR="0" lvl="4" indent="-247968" algn="l" rtl="0">
              <a:spcBef>
                <a:spcPts val="600"/>
              </a:spcBef>
              <a:buClr>
                <a:schemeClr val="dk1"/>
              </a:buClr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90763" marR="0" lvl="5" indent="-244793" algn="l" rtl="0">
              <a:spcBef>
                <a:spcPts val="360"/>
              </a:spcBef>
              <a:buClr>
                <a:schemeClr val="dk1"/>
              </a:buClr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625725" marR="0" lvl="6" indent="-249554" algn="l" rtl="0">
              <a:spcBef>
                <a:spcPts val="360"/>
              </a:spcBef>
              <a:buClr>
                <a:schemeClr val="dk1"/>
              </a:buClr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970213" marR="0" lvl="7" indent="-251143" algn="l" rtl="0">
              <a:spcBef>
                <a:spcPts val="360"/>
              </a:spcBef>
              <a:buClr>
                <a:schemeClr val="dk1"/>
              </a:buClr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313113" marR="0" lvl="8" indent="-251142" algn="l" rtl="0">
              <a:spcBef>
                <a:spcPts val="360"/>
              </a:spcBef>
              <a:buClr>
                <a:schemeClr val="dk1"/>
              </a:buClr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7663438" y="6314460"/>
            <a:ext cx="1295400" cy="2650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3942607" y="6305796"/>
            <a:ext cx="3717966" cy="2592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7521388" y="5476096"/>
            <a:ext cx="1483056" cy="8518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‹#›</a:t>
            </a:fld>
            <a:endParaRPr lang="en-US" sz="8200" b="0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ctrTitle"/>
          </p:nvPr>
        </p:nvSpPr>
        <p:spPr>
          <a:xfrm>
            <a:off x="2209800" y="3124200"/>
            <a:ext cx="6476999" cy="1914143"/>
          </a:xfrm>
          <a:prstGeom prst="rect">
            <a:avLst/>
          </a:prstGeom>
          <a:noFill/>
          <a:ln>
            <a:noFill/>
          </a:ln>
        </p:spPr>
        <p:txBody>
          <a:bodyPr lIns="45700" tIns="0" rIns="45700" bIns="0" anchor="b" anchorCtr="0">
            <a:noAutofit/>
          </a:bodyPr>
          <a:lstStyle/>
          <a:p>
            <a:pPr marL="0" marR="0" lvl="0" indent="0" algn="l" rtl="0">
              <a:lnSpc>
                <a:spcPct val="108695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4600" b="0" i="0" u="none" strike="noStrike" cap="none" dirty="0">
                <a:solidFill>
                  <a:schemeClr val="dk1"/>
                </a:solidFill>
                <a:latin typeface="American Typewriter"/>
                <a:ea typeface="Arial"/>
                <a:cs typeface="American Typewriter"/>
                <a:sym typeface="Arial"/>
              </a:rPr>
              <a:t>Stage </a:t>
            </a:r>
            <a:r>
              <a:rPr lang="en-US" dirty="0" smtClean="0">
                <a:latin typeface="American Typewriter"/>
                <a:cs typeface="American Typewriter"/>
              </a:rPr>
              <a:t>6</a:t>
            </a:r>
            <a:r>
              <a:rPr lang="en-US" sz="4600" b="0" i="0" u="none" strike="noStrike" cap="none" dirty="0" smtClean="0">
                <a:solidFill>
                  <a:schemeClr val="dk1"/>
                </a:solidFill>
                <a:latin typeface="American Typewriter"/>
                <a:ea typeface="Arial"/>
                <a:cs typeface="American Typewriter"/>
                <a:sym typeface="Arial"/>
              </a:rPr>
              <a:t> </a:t>
            </a:r>
            <a:r>
              <a:rPr lang="en-US" sz="4600" b="0" i="0" u="none" strike="noStrike" cap="none" dirty="0">
                <a:solidFill>
                  <a:schemeClr val="dk1"/>
                </a:solidFill>
                <a:latin typeface="American Typewriter"/>
                <a:ea typeface="Arial"/>
                <a:cs typeface="American Typewriter"/>
                <a:sym typeface="Arial"/>
              </a:rPr>
              <a:t>Vocabulary</a:t>
            </a:r>
          </a:p>
        </p:txBody>
      </p:sp>
      <p:sp>
        <p:nvSpPr>
          <p:cNvPr id="178" name="Shape 178"/>
          <p:cNvSpPr txBox="1">
            <a:spLocks noGrp="1"/>
          </p:cNvSpPr>
          <p:nvPr>
            <p:ph type="subTitle" idx="1"/>
          </p:nvPr>
        </p:nvSpPr>
        <p:spPr>
          <a:xfrm>
            <a:off x="2209800" y="5056632"/>
            <a:ext cx="5700486" cy="1039368"/>
          </a:xfrm>
          <a:prstGeom prst="rect">
            <a:avLst/>
          </a:prstGeom>
          <a:noFill/>
          <a:ln>
            <a:noFill/>
          </a:ln>
        </p:spPr>
        <p:txBody>
          <a:bodyPr lIns="91425" tIns="0" rIns="45700" bIns="0" anchor="t" anchorCtr="0">
            <a:noAutofit/>
          </a:bodyPr>
          <a:lstStyle/>
          <a:p>
            <a:pPr marL="0" marR="0" lvl="0" indent="0" algn="l" rtl="0">
              <a:lnSpc>
                <a:spcPct val="118181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dirty="0" smtClean="0">
                <a:latin typeface="American Typewriter"/>
                <a:cs typeface="American Typewriter"/>
              </a:rPr>
              <a:t>  Some people dream of success—</a:t>
            </a:r>
          </a:p>
          <a:p>
            <a:pPr marL="0" marR="0" lvl="0" indent="0" algn="l" rtl="0">
              <a:lnSpc>
                <a:spcPct val="118181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200" b="0" i="0" u="none" strike="noStrike" cap="none" dirty="0" smtClean="0">
                <a:solidFill>
                  <a:schemeClr val="dk1"/>
                </a:solidFill>
                <a:latin typeface="American Typewriter"/>
                <a:ea typeface="Arial"/>
                <a:cs typeface="American Typewriter"/>
                <a:sym typeface="Arial"/>
              </a:rPr>
              <a:t>You’re </a:t>
            </a:r>
            <a:r>
              <a:rPr lang="en-US" sz="2200" b="0" i="0" u="none" strike="noStrike" cap="none" dirty="0" err="1" smtClean="0">
                <a:solidFill>
                  <a:schemeClr val="dk1"/>
                </a:solidFill>
                <a:latin typeface="American Typewriter"/>
                <a:ea typeface="Arial"/>
                <a:cs typeface="American Typewriter"/>
                <a:sym typeface="Arial"/>
              </a:rPr>
              <a:t>gonna</a:t>
            </a:r>
            <a:r>
              <a:rPr lang="en-US" sz="2200" b="0" i="0" u="none" strike="noStrike" cap="none" dirty="0" smtClean="0">
                <a:solidFill>
                  <a:schemeClr val="dk1"/>
                </a:solidFill>
                <a:latin typeface="American Typewriter"/>
                <a:ea typeface="Arial"/>
                <a:cs typeface="American Typewriter"/>
                <a:sym typeface="Arial"/>
              </a:rPr>
              <a:t> work hard at it</a:t>
            </a:r>
            <a:endParaRPr lang="en-US" sz="2200" b="0" i="0" u="none" strike="noStrike" cap="none" dirty="0">
              <a:solidFill>
                <a:schemeClr val="dk1"/>
              </a:solidFill>
              <a:latin typeface="American Typewriter"/>
              <a:ea typeface="Arial"/>
              <a:cs typeface="American Typewriter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title"/>
          </p:nvPr>
        </p:nvSpPr>
        <p:spPr>
          <a:xfrm>
            <a:off x="914400" y="503237"/>
            <a:ext cx="7313612" cy="8683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4600" b="0" i="0" u="none" strike="noStrike" cap="none" dirty="0">
                <a:solidFill>
                  <a:schemeClr val="dk1"/>
                </a:solidFill>
                <a:latin typeface="American Typewriter"/>
                <a:ea typeface="Arial"/>
                <a:cs typeface="American Typewriter"/>
                <a:sym typeface="Arial"/>
              </a:rPr>
              <a:t>Nouns</a:t>
            </a:r>
          </a:p>
        </p:txBody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914400" y="1371599"/>
            <a:ext cx="7313612" cy="523240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lnSpc>
                <a:spcPct val="150000"/>
              </a:lnSpc>
            </a:pPr>
            <a:r>
              <a:rPr lang="en-US" dirty="0" err="1">
                <a:latin typeface="American Typewriter"/>
                <a:cs typeface="American Typewriter"/>
              </a:rPr>
              <a:t>fūr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fūris</a:t>
            </a:r>
            <a:r>
              <a:rPr lang="en-US" dirty="0">
                <a:latin typeface="American Typewriter"/>
                <a:cs typeface="American Typewriter"/>
              </a:rPr>
              <a:t>, m. – thief</a:t>
            </a:r>
          </a:p>
          <a:p>
            <a:pPr lvl="0">
              <a:lnSpc>
                <a:spcPct val="150000"/>
              </a:lnSpc>
            </a:pPr>
            <a:r>
              <a:rPr lang="en-US" dirty="0" err="1">
                <a:latin typeface="American Typewriter"/>
                <a:cs typeface="American Typewriter"/>
              </a:rPr>
              <a:t>libertus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libertī</a:t>
            </a:r>
            <a:r>
              <a:rPr lang="en-US" dirty="0">
                <a:latin typeface="American Typewriter"/>
                <a:cs typeface="American Typewriter"/>
              </a:rPr>
              <a:t>, m. – freedman</a:t>
            </a:r>
          </a:p>
          <a:p>
            <a:pPr lvl="0">
              <a:lnSpc>
                <a:spcPct val="150000"/>
              </a:lnSpc>
            </a:pPr>
            <a:r>
              <a:rPr lang="en-US" dirty="0" err="1">
                <a:latin typeface="American Typewriter"/>
                <a:cs typeface="American Typewriter"/>
              </a:rPr>
              <a:t>rēs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rēī</a:t>
            </a:r>
            <a:r>
              <a:rPr lang="en-US" dirty="0">
                <a:latin typeface="American Typewriter"/>
                <a:cs typeface="American Typewriter"/>
              </a:rPr>
              <a:t>, f. – thing</a:t>
            </a:r>
          </a:p>
          <a:p>
            <a:pPr marL="463550" marR="0" lvl="0" indent="-463550" algn="l" rtl="0">
              <a:spcBef>
                <a:spcPts val="2000"/>
              </a:spcBef>
              <a:buClr>
                <a:schemeClr val="dk1"/>
              </a:buClr>
              <a:buSzPct val="9000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title"/>
          </p:nvPr>
        </p:nvSpPr>
        <p:spPr>
          <a:xfrm>
            <a:off x="914400" y="503237"/>
            <a:ext cx="7313612" cy="8683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4600" b="0" i="0" u="none" strike="noStrike" cap="none" dirty="0">
                <a:solidFill>
                  <a:schemeClr val="dk1"/>
                </a:solidFill>
                <a:latin typeface="American Typewriter"/>
                <a:ea typeface="Arial"/>
                <a:cs typeface="American Typewriter"/>
                <a:sym typeface="Arial"/>
              </a:rPr>
              <a:t>Verbs</a:t>
            </a:r>
          </a:p>
        </p:txBody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663467" y="1592459"/>
            <a:ext cx="8172103" cy="47584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lnSpc>
                <a:spcPct val="150000"/>
              </a:lnSpc>
            </a:pPr>
            <a:r>
              <a:rPr lang="en-US" dirty="0" err="1">
                <a:latin typeface="American Typewriter"/>
                <a:cs typeface="American Typewriter"/>
              </a:rPr>
              <a:t>absum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abesse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afuī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afutūrus</a:t>
            </a:r>
            <a:r>
              <a:rPr lang="en-US" dirty="0">
                <a:latin typeface="American Typewriter"/>
                <a:cs typeface="American Typewriter"/>
              </a:rPr>
              <a:t> – be away, be out, be absent</a:t>
            </a:r>
          </a:p>
          <a:p>
            <a:pPr lvl="0">
              <a:lnSpc>
                <a:spcPct val="150000"/>
              </a:lnSpc>
            </a:pPr>
            <a:r>
              <a:rPr lang="en-US" dirty="0" err="1">
                <a:latin typeface="American Typewriter"/>
                <a:cs typeface="American Typewriter"/>
              </a:rPr>
              <a:t>emō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emere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ēmī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emptus</a:t>
            </a:r>
            <a:r>
              <a:rPr lang="en-US" dirty="0">
                <a:latin typeface="American Typewriter"/>
                <a:cs typeface="American Typewriter"/>
              </a:rPr>
              <a:t> – buy</a:t>
            </a:r>
          </a:p>
          <a:p>
            <a:pPr lvl="0">
              <a:lnSpc>
                <a:spcPct val="150000"/>
              </a:lnSpc>
            </a:pPr>
            <a:r>
              <a:rPr lang="en-US" dirty="0" err="1">
                <a:latin typeface="American Typewriter"/>
                <a:cs typeface="American Typewriter"/>
              </a:rPr>
              <a:t>festīnō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festīnāre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festīnāvī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festīnātūrus</a:t>
            </a:r>
            <a:r>
              <a:rPr lang="en-US" dirty="0">
                <a:latin typeface="American Typewriter"/>
                <a:cs typeface="American Typewriter"/>
              </a:rPr>
              <a:t> – hurry</a:t>
            </a:r>
          </a:p>
          <a:p>
            <a:pPr lvl="0">
              <a:lnSpc>
                <a:spcPct val="150000"/>
              </a:lnSpc>
            </a:pPr>
            <a:r>
              <a:rPr lang="en-US" dirty="0" err="1">
                <a:latin typeface="American Typewriter"/>
                <a:cs typeface="American Typewriter"/>
              </a:rPr>
              <a:t>pulsō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pulsāre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pulsāvī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pulsatus</a:t>
            </a:r>
            <a:r>
              <a:rPr lang="en-US" dirty="0">
                <a:latin typeface="American Typewriter"/>
                <a:cs typeface="American Typewriter"/>
              </a:rPr>
              <a:t> – hit, punch, </a:t>
            </a:r>
            <a:r>
              <a:rPr lang="en-US" dirty="0" smtClean="0">
                <a:latin typeface="American Typewriter"/>
                <a:cs typeface="American Typewriter"/>
              </a:rPr>
              <a:t>whack</a:t>
            </a:r>
            <a:endParaRPr lang="en-US" dirty="0">
              <a:latin typeface="American Typewriter"/>
              <a:cs typeface="American Typewriter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>
            <a:spLocks noGrp="1"/>
          </p:cNvSpPr>
          <p:nvPr>
            <p:ph type="title"/>
          </p:nvPr>
        </p:nvSpPr>
        <p:spPr>
          <a:xfrm>
            <a:off x="914400" y="503237"/>
            <a:ext cx="7313612" cy="8683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4600" b="0" i="0" u="none" strike="noStrike" cap="none" dirty="0" smtClean="0">
                <a:solidFill>
                  <a:schemeClr val="dk1"/>
                </a:solidFill>
                <a:latin typeface="American Typewriter"/>
                <a:ea typeface="Arial"/>
                <a:cs typeface="American Typewriter"/>
                <a:sym typeface="Arial"/>
              </a:rPr>
              <a:t>Verbs</a:t>
            </a:r>
            <a:endParaRPr lang="en-US" sz="4600" b="0" i="0" u="none" strike="noStrike" cap="none" dirty="0">
              <a:solidFill>
                <a:schemeClr val="dk1"/>
              </a:solidFill>
              <a:latin typeface="American Typewriter"/>
              <a:ea typeface="Arial"/>
              <a:cs typeface="American Typewriter"/>
              <a:sym typeface="Arial"/>
            </a:endParaRPr>
          </a:p>
        </p:txBody>
      </p:sp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914400" y="1592460"/>
            <a:ext cx="7313612" cy="502382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lnSpc>
                <a:spcPct val="150000"/>
              </a:lnSpc>
            </a:pPr>
            <a:r>
              <a:rPr lang="en-US" dirty="0" err="1">
                <a:latin typeface="American Typewriter"/>
                <a:cs typeface="American Typewriter"/>
              </a:rPr>
              <a:t>scrībō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scribere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scripsī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scriptus</a:t>
            </a:r>
            <a:r>
              <a:rPr lang="en-US" dirty="0">
                <a:latin typeface="American Typewriter"/>
                <a:cs typeface="American Typewriter"/>
              </a:rPr>
              <a:t> – write</a:t>
            </a:r>
          </a:p>
          <a:p>
            <a:pPr lvl="0">
              <a:lnSpc>
                <a:spcPct val="150000"/>
              </a:lnSpc>
            </a:pPr>
            <a:r>
              <a:rPr lang="en-US" dirty="0" err="1">
                <a:latin typeface="American Typewriter"/>
                <a:cs typeface="American Typewriter"/>
              </a:rPr>
              <a:t>superō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superāre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superāvī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superātus</a:t>
            </a:r>
            <a:r>
              <a:rPr lang="en-US" dirty="0">
                <a:latin typeface="American Typewriter"/>
                <a:cs typeface="American Typewriter"/>
              </a:rPr>
              <a:t> – overcome, overpower</a:t>
            </a:r>
          </a:p>
          <a:p>
            <a:pPr lvl="0">
              <a:lnSpc>
                <a:spcPct val="150000"/>
              </a:lnSpc>
            </a:pPr>
            <a:r>
              <a:rPr lang="en-US" dirty="0" err="1">
                <a:latin typeface="American Typewriter"/>
                <a:cs typeface="American Typewriter"/>
              </a:rPr>
              <a:t>vituperō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vituperāre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vituperāvī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vituperātus</a:t>
            </a:r>
            <a:r>
              <a:rPr lang="en-US" dirty="0">
                <a:latin typeface="American Typewriter"/>
                <a:cs typeface="American Typewriter"/>
              </a:rPr>
              <a:t> – find fault with, tell off, curse</a:t>
            </a:r>
          </a:p>
          <a:p>
            <a:pPr lvl="0" indent="-463550">
              <a:spcBef>
                <a:spcPts val="2000"/>
              </a:spcBef>
              <a:buSzPct val="90000"/>
              <a:buNone/>
            </a:pPr>
            <a:endParaRPr lang="en-US" dirty="0"/>
          </a:p>
          <a:p>
            <a:pPr marL="463550" marR="0" lvl="0" indent="-463550" algn="l" rtl="0">
              <a:spcBef>
                <a:spcPts val="2000"/>
              </a:spcBef>
              <a:buClr>
                <a:schemeClr val="dk1"/>
              </a:buClr>
              <a:buSzPct val="9000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>
            <a:spLocks noGrp="1"/>
          </p:cNvSpPr>
          <p:nvPr>
            <p:ph type="title"/>
          </p:nvPr>
        </p:nvSpPr>
        <p:spPr>
          <a:xfrm>
            <a:off x="914400" y="503237"/>
            <a:ext cx="7313612" cy="8683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dirty="0">
                <a:latin typeface="American Typewriter"/>
                <a:cs typeface="American Typewriter"/>
              </a:rPr>
              <a:t>Adjectives </a:t>
            </a:r>
            <a:endParaRPr lang="en-US" sz="4600" b="0" i="0" u="none" strike="noStrike" cap="none" dirty="0">
              <a:solidFill>
                <a:schemeClr val="dk1"/>
              </a:solidFill>
              <a:latin typeface="American Typewriter"/>
              <a:cs typeface="American Typewriter"/>
              <a:sym typeface="Arial"/>
            </a:endParaRPr>
          </a:p>
        </p:txBody>
      </p:sp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914400" y="1735138"/>
            <a:ext cx="7313612" cy="40560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lnSpc>
                <a:spcPct val="150000"/>
              </a:lnSpc>
            </a:pPr>
            <a:r>
              <a:rPr lang="en-US" dirty="0" err="1">
                <a:latin typeface="American Typewriter"/>
                <a:cs typeface="American Typewriter"/>
              </a:rPr>
              <a:t>fortis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fortis</a:t>
            </a:r>
            <a:r>
              <a:rPr lang="en-US" dirty="0">
                <a:latin typeface="American Typewriter"/>
                <a:cs typeface="American Typewriter"/>
              </a:rPr>
              <a:t>, forte – strong, brave</a:t>
            </a:r>
          </a:p>
          <a:p>
            <a:pPr lvl="0">
              <a:lnSpc>
                <a:spcPct val="150000"/>
              </a:lnSpc>
            </a:pPr>
            <a:r>
              <a:rPr lang="en-US" dirty="0" err="1">
                <a:latin typeface="American Typewriter"/>
                <a:cs typeface="American Typewriter"/>
              </a:rPr>
              <a:t>parvus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parva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parvum</a:t>
            </a:r>
            <a:r>
              <a:rPr lang="en-US" dirty="0">
                <a:latin typeface="American Typewriter"/>
                <a:cs typeface="American Typewriter"/>
              </a:rPr>
              <a:t> – small</a:t>
            </a:r>
          </a:p>
          <a:p>
            <a:pPr lvl="0">
              <a:lnSpc>
                <a:spcPct val="150000"/>
              </a:lnSpc>
            </a:pPr>
            <a:r>
              <a:rPr lang="en-US" dirty="0" err="1">
                <a:latin typeface="American Typewriter"/>
                <a:cs typeface="American Typewriter"/>
              </a:rPr>
              <a:t>tuus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tua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tuum</a:t>
            </a:r>
            <a:r>
              <a:rPr lang="en-US" dirty="0">
                <a:latin typeface="American Typewriter"/>
                <a:cs typeface="American Typewriter"/>
              </a:rPr>
              <a:t> – your, yours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>
            <a:spLocks noGrp="1"/>
          </p:cNvSpPr>
          <p:nvPr>
            <p:ph type="title"/>
          </p:nvPr>
        </p:nvSpPr>
        <p:spPr>
          <a:xfrm>
            <a:off x="914400" y="503237"/>
            <a:ext cx="7313612" cy="8683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dirty="0">
                <a:latin typeface="American Typewriter"/>
                <a:cs typeface="American Typewriter"/>
              </a:rPr>
              <a:t>Adverbs </a:t>
            </a:r>
            <a:endParaRPr lang="en-US" sz="4600" b="0" i="0" u="none" strike="noStrike" cap="none" dirty="0">
              <a:solidFill>
                <a:schemeClr val="dk1"/>
              </a:solidFill>
              <a:latin typeface="American Typewriter"/>
              <a:cs typeface="American Typewriter"/>
              <a:sym typeface="Arial"/>
            </a:endParaRPr>
          </a:p>
        </p:txBody>
      </p:sp>
      <p:sp>
        <p:nvSpPr>
          <p:cNvPr id="214" name="Shape 214"/>
          <p:cNvSpPr txBox="1">
            <a:spLocks noGrp="1"/>
          </p:cNvSpPr>
          <p:nvPr>
            <p:ph type="body" idx="1"/>
          </p:nvPr>
        </p:nvSpPr>
        <p:spPr>
          <a:xfrm>
            <a:off x="914400" y="1735138"/>
            <a:ext cx="7313612" cy="40560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lnSpc>
                <a:spcPct val="150000"/>
              </a:lnSpc>
            </a:pPr>
            <a:r>
              <a:rPr lang="en-US" dirty="0" err="1">
                <a:latin typeface="American Typewriter"/>
                <a:cs typeface="American Typewriter"/>
              </a:rPr>
              <a:t>ferōciter</a:t>
            </a:r>
            <a:r>
              <a:rPr lang="en-US" dirty="0">
                <a:latin typeface="American Typewriter"/>
                <a:cs typeface="American Typewriter"/>
              </a:rPr>
              <a:t> – fiercely</a:t>
            </a:r>
          </a:p>
          <a:p>
            <a:pPr lvl="0">
              <a:lnSpc>
                <a:spcPct val="150000"/>
              </a:lnSpc>
            </a:pPr>
            <a:r>
              <a:rPr lang="en-US" dirty="0" err="1">
                <a:latin typeface="American Typewriter"/>
                <a:cs typeface="American Typewriter"/>
              </a:rPr>
              <a:t>intentē</a:t>
            </a:r>
            <a:r>
              <a:rPr lang="en-US" dirty="0">
                <a:latin typeface="American Typewriter"/>
                <a:cs typeface="American Typewriter"/>
              </a:rPr>
              <a:t> – intently</a:t>
            </a:r>
          </a:p>
          <a:p>
            <a:pPr lvl="0">
              <a:lnSpc>
                <a:spcPct val="150000"/>
              </a:lnSpc>
            </a:pPr>
            <a:r>
              <a:rPr lang="en-US" dirty="0" err="1">
                <a:latin typeface="American Typewriter"/>
                <a:cs typeface="American Typewriter"/>
              </a:rPr>
              <a:t>ōlim</a:t>
            </a:r>
            <a:r>
              <a:rPr lang="en-US" dirty="0">
                <a:latin typeface="American Typewriter"/>
                <a:cs typeface="American Typewriter"/>
              </a:rPr>
              <a:t> – once (upon a time), some time ago</a:t>
            </a:r>
          </a:p>
          <a:p>
            <a:pPr lvl="0">
              <a:lnSpc>
                <a:spcPct val="150000"/>
              </a:lnSpc>
            </a:pPr>
            <a:r>
              <a:rPr lang="en-US" dirty="0" err="1">
                <a:latin typeface="American Typewriter"/>
                <a:cs typeface="American Typewriter"/>
              </a:rPr>
              <a:t>subitō</a:t>
            </a:r>
            <a:r>
              <a:rPr lang="en-US" dirty="0">
                <a:latin typeface="American Typewriter"/>
                <a:cs typeface="American Typewriter"/>
              </a:rPr>
              <a:t> – suddenly</a:t>
            </a:r>
          </a:p>
          <a:p>
            <a:pPr lvl="0">
              <a:lnSpc>
                <a:spcPct val="150000"/>
              </a:lnSpc>
            </a:pPr>
            <a:r>
              <a:rPr lang="en-US" dirty="0">
                <a:latin typeface="American Typewriter"/>
                <a:cs typeface="American Typewriter"/>
              </a:rPr>
              <a:t>tum – then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>
            <a:spLocks noGrp="1"/>
          </p:cNvSpPr>
          <p:nvPr>
            <p:ph type="title"/>
          </p:nvPr>
        </p:nvSpPr>
        <p:spPr>
          <a:xfrm>
            <a:off x="914400" y="503237"/>
            <a:ext cx="7313612" cy="8683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dirty="0">
                <a:latin typeface="American Typewriter"/>
                <a:cs typeface="American Typewriter"/>
              </a:rPr>
              <a:t>Prepositions </a:t>
            </a:r>
            <a:endParaRPr lang="en-US" sz="4600" b="0" i="0" u="none" strike="noStrike" cap="none" dirty="0">
              <a:solidFill>
                <a:schemeClr val="dk1"/>
              </a:solidFill>
              <a:latin typeface="American Typewriter"/>
              <a:cs typeface="American Typewriter"/>
              <a:sym typeface="Arial"/>
            </a:endParaRPr>
          </a:p>
        </p:txBody>
      </p:sp>
      <p:sp>
        <p:nvSpPr>
          <p:cNvPr id="214" name="Shape 214"/>
          <p:cNvSpPr txBox="1">
            <a:spLocks noGrp="1"/>
          </p:cNvSpPr>
          <p:nvPr>
            <p:ph type="body" idx="1"/>
          </p:nvPr>
        </p:nvSpPr>
        <p:spPr>
          <a:xfrm>
            <a:off x="914400" y="1735138"/>
            <a:ext cx="7313612" cy="40560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/>
            <a:r>
              <a:rPr lang="en-US" dirty="0">
                <a:latin typeface="American Typewriter"/>
                <a:cs typeface="American Typewriter"/>
              </a:rPr>
              <a:t>per – through</a:t>
            </a:r>
          </a:p>
        </p:txBody>
      </p:sp>
    </p:spTree>
    <p:extLst>
      <p:ext uri="{BB962C8B-B14F-4D97-AF65-F5344CB8AC3E}">
        <p14:creationId xmlns:p14="http://schemas.microsoft.com/office/powerpoint/2010/main" val="1956512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>
            <a:spLocks noGrp="1"/>
          </p:cNvSpPr>
          <p:nvPr>
            <p:ph type="title"/>
          </p:nvPr>
        </p:nvSpPr>
        <p:spPr>
          <a:xfrm>
            <a:off x="914400" y="503237"/>
            <a:ext cx="7313612" cy="8683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dirty="0">
                <a:latin typeface="American Typewriter"/>
                <a:cs typeface="American Typewriter"/>
              </a:rPr>
              <a:t>Conjunctions </a:t>
            </a:r>
            <a:endParaRPr lang="en-US" sz="4600" b="0" i="0" u="none" strike="noStrike" cap="none" dirty="0">
              <a:solidFill>
                <a:schemeClr val="dk1"/>
              </a:solidFill>
              <a:latin typeface="American Typewriter"/>
              <a:cs typeface="American Typewriter"/>
              <a:sym typeface="Arial"/>
            </a:endParaRPr>
          </a:p>
        </p:txBody>
      </p:sp>
      <p:sp>
        <p:nvSpPr>
          <p:cNvPr id="214" name="Shape 214"/>
          <p:cNvSpPr txBox="1">
            <a:spLocks noGrp="1"/>
          </p:cNvSpPr>
          <p:nvPr>
            <p:ph type="body" idx="1"/>
          </p:nvPr>
        </p:nvSpPr>
        <p:spPr>
          <a:xfrm>
            <a:off x="914400" y="1735138"/>
            <a:ext cx="7313612" cy="40560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lnSpc>
                <a:spcPct val="150000"/>
              </a:lnSpc>
            </a:pPr>
            <a:r>
              <a:rPr lang="en-US" dirty="0" err="1">
                <a:latin typeface="American Typewriter"/>
                <a:cs typeface="American Typewriter"/>
              </a:rPr>
              <a:t>postquam</a:t>
            </a:r>
            <a:r>
              <a:rPr lang="en-US" dirty="0">
                <a:latin typeface="American Typewriter"/>
                <a:cs typeface="American Typewriter"/>
              </a:rPr>
              <a:t> – after, when</a:t>
            </a:r>
          </a:p>
          <a:p>
            <a:pPr lvl="0">
              <a:lnSpc>
                <a:spcPct val="150000"/>
              </a:lnSpc>
            </a:pPr>
            <a:r>
              <a:rPr lang="en-US" dirty="0">
                <a:latin typeface="American Typewriter"/>
                <a:cs typeface="American Typewriter"/>
              </a:rPr>
              <a:t>quod – because</a:t>
            </a:r>
          </a:p>
        </p:txBody>
      </p:sp>
    </p:spTree>
    <p:extLst>
      <p:ext uri="{BB962C8B-B14F-4D97-AF65-F5344CB8AC3E}">
        <p14:creationId xmlns:p14="http://schemas.microsoft.com/office/powerpoint/2010/main" val="3265765008"/>
      </p:ext>
    </p:extLst>
  </p:cSld>
  <p:clrMapOvr>
    <a:masterClrMapping/>
  </p:clrMapOvr>
</p:sld>
</file>

<file path=ppt/theme/theme1.xml><?xml version="1.0" encoding="utf-8"?>
<a:theme xmlns:a="http://schemas.openxmlformats.org/drawingml/2006/main" name="Inkwell">
  <a:themeElements>
    <a:clrScheme name="Inkwell">
      <a:dk1>
        <a:srgbClr val="000000"/>
      </a:dk1>
      <a:lt1>
        <a:srgbClr val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190</Words>
  <Application>Microsoft Macintosh PowerPoint</Application>
  <PresentationFormat>On-screen Show (4:3)</PresentationFormat>
  <Paragraphs>31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Inkwell</vt:lpstr>
      <vt:lpstr>Stage 6 Vocabulary</vt:lpstr>
      <vt:lpstr>Nouns</vt:lpstr>
      <vt:lpstr>Verbs</vt:lpstr>
      <vt:lpstr>Verbs</vt:lpstr>
      <vt:lpstr>Adjectives </vt:lpstr>
      <vt:lpstr>Adverbs </vt:lpstr>
      <vt:lpstr>Prepositions </vt:lpstr>
      <vt:lpstr>Conjunctions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Stage 3 Vocabulary</dc:title>
  <cp:lastModifiedBy>Teacher</cp:lastModifiedBy>
  <cp:revision>9</cp:revision>
  <dcterms:modified xsi:type="dcterms:W3CDTF">2016-07-18T15:50:18Z</dcterms:modified>
</cp:coreProperties>
</file>