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067A-CC32-4360-921E-54D02B3FC8D6}" type="datetimeFigureOut">
              <a:rPr lang="en-US" smtClean="0"/>
              <a:t>9/10/2014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82DA4-63B4-4EED-8CB3-DC5A4CEE49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802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067A-CC32-4360-921E-54D02B3FC8D6}" type="datetimeFigureOut">
              <a:rPr lang="en-US" smtClean="0"/>
              <a:t>9/10/2014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82DA4-63B4-4EED-8CB3-DC5A4CEE49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288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067A-CC32-4360-921E-54D02B3FC8D6}" type="datetimeFigureOut">
              <a:rPr lang="en-US" smtClean="0"/>
              <a:t>9/10/2014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82DA4-63B4-4EED-8CB3-DC5A4CEE49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193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067A-CC32-4360-921E-54D02B3FC8D6}" type="datetimeFigureOut">
              <a:rPr lang="en-US" smtClean="0"/>
              <a:t>9/10/2014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82DA4-63B4-4EED-8CB3-DC5A4CEE49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037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067A-CC32-4360-921E-54D02B3FC8D6}" type="datetimeFigureOut">
              <a:rPr lang="en-US" smtClean="0"/>
              <a:t>9/10/2014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82DA4-63B4-4EED-8CB3-DC5A4CEE49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869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067A-CC32-4360-921E-54D02B3FC8D6}" type="datetimeFigureOut">
              <a:rPr lang="en-US" smtClean="0"/>
              <a:t>9/10/2014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82DA4-63B4-4EED-8CB3-DC5A4CEE49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405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067A-CC32-4360-921E-54D02B3FC8D6}" type="datetimeFigureOut">
              <a:rPr lang="en-US" smtClean="0"/>
              <a:t>9/10/2014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82DA4-63B4-4EED-8CB3-DC5A4CEE49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208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067A-CC32-4360-921E-54D02B3FC8D6}" type="datetimeFigureOut">
              <a:rPr lang="en-US" smtClean="0"/>
              <a:t>9/10/2014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82DA4-63B4-4EED-8CB3-DC5A4CEE49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353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067A-CC32-4360-921E-54D02B3FC8D6}" type="datetimeFigureOut">
              <a:rPr lang="en-US" smtClean="0"/>
              <a:t>9/10/2014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82DA4-63B4-4EED-8CB3-DC5A4CEE49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15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067A-CC32-4360-921E-54D02B3FC8D6}" type="datetimeFigureOut">
              <a:rPr lang="en-US" smtClean="0"/>
              <a:t>9/10/2014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82DA4-63B4-4EED-8CB3-DC5A4CEE49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788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067A-CC32-4360-921E-54D02B3FC8D6}" type="datetimeFigureOut">
              <a:rPr lang="en-US" smtClean="0"/>
              <a:t>9/10/2014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82DA4-63B4-4EED-8CB3-DC5A4CEE49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789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7000">
              <a:schemeClr val="accent3">
                <a:lumMod val="89000"/>
              </a:schemeClr>
            </a:gs>
            <a:gs pos="100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B067A-CC32-4360-921E-54D02B3FC8D6}" type="datetimeFigureOut">
              <a:rPr lang="en-US" smtClean="0"/>
              <a:t>9/10/2014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82DA4-63B4-4EED-8CB3-DC5A4CEE49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520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53354" y="1122363"/>
            <a:ext cx="5814646" cy="2387600"/>
          </a:xfrm>
        </p:spPr>
        <p:txBody>
          <a:bodyPr anchor="ctr">
            <a:normAutofit/>
          </a:bodyPr>
          <a:lstStyle/>
          <a:p>
            <a:r>
              <a:rPr lang="en-US" sz="5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 HOUSE OF INACHUS</a:t>
            </a:r>
            <a:r>
              <a:rPr lang="en-US" sz="4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n-US" sz="4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</a:br>
            <a:endParaRPr lang="en-US" sz="4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3354" y="3180006"/>
            <a:ext cx="6250745" cy="1655762"/>
          </a:xfrm>
        </p:spPr>
        <p:txBody>
          <a:bodyPr/>
          <a:lstStyle/>
          <a:p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W. D. Griffin, Jr</a:t>
            </a:r>
          </a:p>
          <a:p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February 9, 2014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028" name="Picture 4" descr="http://ts4.mm.bing.net/th?id=H.4519492274947819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90" y="1122362"/>
            <a:ext cx="4106539" cy="5475385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89000"/>
                </a:schemeClr>
              </a:gs>
              <a:gs pos="27000">
                <a:schemeClr val="accent3">
                  <a:lumMod val="89000"/>
                </a:schemeClr>
              </a:gs>
              <a:gs pos="100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</p:pic>
    </p:spTree>
    <p:extLst>
      <p:ext uri="{BB962C8B-B14F-4D97-AF65-F5344CB8AC3E}">
        <p14:creationId xmlns:p14="http://schemas.microsoft.com/office/powerpoint/2010/main" val="158667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 DESCENDANTS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Agenor was the father of Cadmus, the founder of Thebes, and Europa, who bore Minos to Zeus in Crete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Belus was the father of twin sons Danaus and Aegyptus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Danaus and Aegyptus quarreled and despised each other as much as Acrisius and Proteus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Each brother had 50 sons and 50 daughters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Danaus proposed that their sons and daughters marry as a ruse to take control of the wealth of Aegyptus</a:t>
            </a:r>
          </a:p>
          <a:p>
            <a:pPr marL="0" indent="0">
              <a:buNone/>
            </a:pPr>
            <a:endParaRPr lang="en-US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92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 DANAIDS</a:t>
            </a:r>
            <a:endParaRPr lang="en-US" sz="5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491068" cy="435133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On the night of the wedding Danaus had his daughters slay their bridegrooms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Only Hypermnestra spared her bridegroom, Lynceus, because he respected her wishes to remain a virgin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They married later and were the parents of Abas, the father of Acrisius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 slaughter of the </a:t>
            </a:r>
            <a:r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t>50 bridegrooms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was depicted on the belt of Pallas, befriended by Aeneas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As punishment the Danaids were forced to fill a vat with a sieve or a bowl that could never be filled in Hades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6146" name="Picture 2" descr="http://ts4.mm.bing.net/th?id=H.4993557816279975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635" y="1825624"/>
            <a:ext cx="4535362" cy="382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317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REFERENCES</a:t>
            </a:r>
            <a:endParaRPr lang="en-US" sz="6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10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Gayley, Charles Mills. </a:t>
            </a:r>
            <a:r>
              <a:rPr lang="en-US" i="1" dirty="0">
                <a:latin typeface="Helvetica" panose="020B0604020202020204" pitchFamily="34" charset="0"/>
                <a:cs typeface="Helvetica" panose="020B0604020202020204" pitchFamily="34" charset="0"/>
              </a:rPr>
              <a:t>The Classical Myths in English Literature and in Art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. New York: Blaisdell Publishing Company, 1963.</a:t>
            </a:r>
          </a:p>
          <a:p>
            <a:pPr marL="0" indent="0">
              <a:buNone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Hamilton, Edith. </a:t>
            </a:r>
            <a:r>
              <a:rPr lang="en-US" i="1" dirty="0">
                <a:latin typeface="Helvetica" panose="020B0604020202020204" pitchFamily="34" charset="0"/>
                <a:cs typeface="Helvetica" panose="020B0604020202020204" pitchFamily="34" charset="0"/>
              </a:rPr>
              <a:t>Mythology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. New York: Grand Central Publishing, 2011.	</a:t>
            </a:r>
          </a:p>
          <a:p>
            <a:pPr marL="0" indent="0">
              <a:buNone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Morford, Mark P. O. </a:t>
            </a:r>
            <a:r>
              <a:rPr lang="en-US" i="1" dirty="0">
                <a:latin typeface="Helvetica" panose="020B0604020202020204" pitchFamily="34" charset="0"/>
                <a:cs typeface="Helvetica" panose="020B0604020202020204" pitchFamily="34" charset="0"/>
              </a:rPr>
              <a:t>Classical Mythology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. New York: Longman, Inc., 1977.</a:t>
            </a:r>
          </a:p>
          <a:p>
            <a:pPr marL="0" indent="0">
              <a:buNone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Ovid. </a:t>
            </a:r>
            <a:r>
              <a:rPr lang="en-US" i="1" dirty="0">
                <a:latin typeface="Helvetica" panose="020B0604020202020204" pitchFamily="34" charset="0"/>
                <a:cs typeface="Helvetica" panose="020B0604020202020204" pitchFamily="34" charset="0"/>
              </a:rPr>
              <a:t>Metamorphoses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. New York: Signet Classics, 2009.</a:t>
            </a:r>
          </a:p>
          <a:p>
            <a:pPr marL="0" indent="0">
              <a:buNone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Tripp, Edward. </a:t>
            </a:r>
            <a:r>
              <a:rPr lang="en-US" i="1" dirty="0">
                <a:latin typeface="Helvetica" panose="020B0604020202020204" pitchFamily="34" charset="0"/>
                <a:cs typeface="Helvetica" panose="020B0604020202020204" pitchFamily="34" charset="0"/>
              </a:rPr>
              <a:t>The Meridian Handbook of Classical Mythology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. New York: Penguin Books, 1974.</a:t>
            </a:r>
          </a:p>
          <a:p>
            <a:pPr marL="0" indent="0">
              <a:buNone/>
            </a:pPr>
            <a:r>
              <a:rPr lang="en-US" i="1" dirty="0">
                <a:latin typeface="Helvetica" panose="020B0604020202020204" pitchFamily="34" charset="0"/>
                <a:cs typeface="Helvetica" panose="020B0604020202020204" pitchFamily="34" charset="0"/>
              </a:rPr>
              <a:t>www.wikipedia.org/greek mythology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. 2014.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625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IO</a:t>
            </a:r>
            <a:endParaRPr lang="en-US" sz="60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Io was the daughter of  the river god Inachus, the first king of Argos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some sources describe her as a priestess of Hera also called Callithyia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Zeus, intrigued by her beauty, decides that he must have her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Zeus enclosed them in a large cloud, which Hera sees and, not finding Zeus on Olympus, investigates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When Hera dispersed the cloud, there stood Zeus with a beautiful heifer which he claimed to have just been born </a:t>
            </a:r>
            <a:endParaRPr lang="en-US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70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IO</a:t>
            </a:r>
            <a:endParaRPr lang="en-US" sz="60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886157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Hera requested that Zeus make it a gift to her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Zeus cannot refuse without giving away his indiscretion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Hera then places Argus Panpontes (all-seeing, ever watchful) to tend to Io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Zeus sends Hermes to rescue Io from the gaze of Argus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2050" name="Picture 2" descr="http://ts4.mm.bing.net/th?id=H.4594490980043547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357" y="1825625"/>
            <a:ext cx="5095229" cy="3885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919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PAN AND SYRINX</a:t>
            </a:r>
            <a:endParaRPr lang="en-US" sz="5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Hermes’ task was to put Argus to sleep which was difficult since he had 100 eyes (Ovid)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Hermes tried several different songs and tales but none were effective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Then Hermes invited Argus to sit on the rock next to him and began to tell the story of Pan and Syrinx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Pan came upon the nymph Syrinx, a follower of Artemis, and fell in love with her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Pan chased her and overtook her on the banks of a river</a:t>
            </a:r>
          </a:p>
          <a:p>
            <a:pPr marL="0" indent="0">
              <a:buNone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4703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PAN AND SYRINX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4708" y="1825625"/>
            <a:ext cx="6203852" cy="435133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Syrinx calls for help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As Pan embraces her, the water nymphs transform her into reeds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In his dismay at the loss of Syrinx Pan sighs into the reeds which makes a beautiful musical sound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Pan then takes the reeds and cuts them into varying lengths and joins them with beeswax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They become an attribute of Pan known as the syrinx or Pan pipes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3074" name="Picture 2" descr="http://ts1.mm.bing.net/th?id=H.5037903322153732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401" y="1825625"/>
            <a:ext cx="4599307" cy="4139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05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PAN AND SYRINX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575474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Of all the tales told by Hermes the story of Pan and Syrinx put Argus to sleep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Hermes slew Argus which earned him epithet Hermes Argeiphontes (slayer of Argus)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Hera honored Argus by placing the eyes on her favorite bird, the peacock (now you know the rest of the story)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 descr="http://ts1.mm.bing.net/th?id=H.4555763302859656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653" y="1825625"/>
            <a:ext cx="4137727" cy="3871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52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674" y="5870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PROMETHEUS</a:t>
            </a:r>
            <a:endParaRPr lang="en-US" sz="5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9342" y="1895964"/>
            <a:ext cx="6364458" cy="435133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Hera now sent a gadfly to torment Io which followed her throughout Greece and Asia Minor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During her travels she came to Mt. Caucasus where she encountered Prometheus whose liver was plucked daily by an eagle (some sources say a vulture) while chained to the mountain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Zeus had punished Prometheus for giving fire to man and for tricking him into accepting the worse part of a sacrifice and keeping the best part for himself (meat)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 descr="http://ts3.mm.bing.net/th?id=H.5058059683696870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584" y="1895964"/>
            <a:ext cx="3305077" cy="399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044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PROMETHEUS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Prometheus assured her that she would be transformed to her former self when she reached Egypt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He also told her that the waters beside the cliff along which she had journeyed would be called the Ionian Sea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 narrow crossing that she had forded into Asia Minor between the Propontis and the Black Sea would be called the Bosporus (cow or ox crossing)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He also told her that her sons would found many great cities and from her lineage Heracles would be born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98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 DESCENDANTS</a:t>
            </a:r>
            <a:endParaRPr lang="en-US" sz="5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 son she bore was Epaphus who was kidnapped by Hera and taken to Syria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Io recovered him from Syria where she became identified with Astarte ( a goddess with the horns of a cow)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Upon her return to Egypt she was worshiped as Isis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Epaphus founded the royal families of Egypt, Argos, Phoenicia, Thebes and Crete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He also founded the royal city of Memphis in Egypt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 north part of Africa was named for his daughter Libya who bore the twin sons Belus and Agenor to Poseidon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72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860</Words>
  <Application>Microsoft Office PowerPoint</Application>
  <PresentationFormat>Widescreen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Helvetica</vt:lpstr>
      <vt:lpstr>Wingdings</vt:lpstr>
      <vt:lpstr>Office Theme</vt:lpstr>
      <vt:lpstr>THE HOUSE OF INACHUS </vt:lpstr>
      <vt:lpstr>IO</vt:lpstr>
      <vt:lpstr>IO</vt:lpstr>
      <vt:lpstr>PAN AND SYRINX</vt:lpstr>
      <vt:lpstr>PAN AND SYRINX</vt:lpstr>
      <vt:lpstr>PAN AND SYRINX</vt:lpstr>
      <vt:lpstr>PROMETHEUS</vt:lpstr>
      <vt:lpstr>PROMETHEUS</vt:lpstr>
      <vt:lpstr>THE DESCENDANTS</vt:lpstr>
      <vt:lpstr>THE DESCENDANTS</vt:lpstr>
      <vt:lpstr>THE DANAIDS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HOUSE OF INACHUS </dc:title>
  <dc:creator>Dudley Griffin</dc:creator>
  <cp:lastModifiedBy>Dudley Griffin</cp:lastModifiedBy>
  <cp:revision>21</cp:revision>
  <dcterms:created xsi:type="dcterms:W3CDTF">2014-02-09T14:28:40Z</dcterms:created>
  <dcterms:modified xsi:type="dcterms:W3CDTF">2014-09-10T11:05:39Z</dcterms:modified>
</cp:coreProperties>
</file>